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2F7"/>
    <a:srgbClr val="F9FEFF"/>
    <a:srgbClr val="E6EAED"/>
    <a:srgbClr val="EBF1F9"/>
    <a:srgbClr val="F9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797F3-1A64-4068-A5AF-D654F7695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5C8CBC-5D71-4A87-BC68-663A08638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54134-F4D4-482F-B50A-2A52AA68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36791-873E-48F2-9F8B-243BE435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6D081-C027-4C96-B3BB-2189E041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1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6C214-8485-4BDC-9509-3570AD71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47C869-3BFD-4486-BA7B-0EAD6CEA2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EC47BA-9D4A-4133-B927-17730334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CDC83-26B9-4BB7-AE61-7AB0093C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C4224-92A6-4A70-97B6-33A477D5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9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9C86E8-C2A4-4A60-A23D-BDE059C8F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18404D-7BB1-4F84-AD12-C05B8C9F3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EAD85-7A27-4816-A8BD-1F39DDEE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54B484-B547-4FC2-A6D9-90DE399C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929D1-F466-4F15-A937-126E3015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0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90854-5BB6-4D07-A650-1AAD810D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DC176-6FCE-4B83-9305-0D6227A6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ADAA4-D687-42C9-9BC3-0C034BD4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7D8A1-2443-4528-857C-041CF091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1A700-7D06-4F48-A816-0D1D8FF3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2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3500-FF40-47C1-A7C1-22E92688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4173D-9583-4EB5-AC46-3BA08B6D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814CD-F29D-4C70-9BAA-5AC52578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7DEE5-1A01-4169-9BB0-05356817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DB885-2D0A-4802-B922-46BDA218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A3B50-E0F6-4809-AA78-FB549112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E228C-ABF9-4BCD-9444-AF317B6F1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E39516-BDF4-4545-8BC6-F1C3B6147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0C57D-4BFD-4644-84C4-34617397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2CA7FC-74E9-40C3-9386-5372256D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89ADC2-EBD9-4F16-9B17-0EE84ACF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7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319F0-E3F0-4296-9485-A5088ACB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B82DB-F497-4E0F-B6F6-5BF33168D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9D3FC-A755-4805-AC43-7A6F3E5D3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AD675-8E4B-4E6E-870B-B7A4D466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03B910-2CD9-4739-BFFB-65D9EECEA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67964D-F8CD-476E-8E60-4E28FFE5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88C235-43EC-41E9-B872-DBB0D7FB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0AB2E5-C98F-407C-9E25-830F2C23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3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97ECA-813F-4762-824A-E55D092C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DFEF59-A8D2-4C62-A6EE-336728D0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C8BF9-2E17-4F6E-AF9E-4A3F4BF0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88C12F-0862-4857-B1A1-7F78BE3E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E017C3-7268-4214-8D53-0F56EE21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0CC038-4E19-4C6C-94A6-BC1CBA61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FC21BF-31D0-46D6-9F64-DB8C2DBC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4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A0717-C90D-4613-BD03-5BC3F750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2705B-411C-4CA9-9628-8AC478987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D63DA8-4A71-448F-853F-B7A9F1197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2597D6-A678-4A28-984D-A05193D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55C676-9F3A-4488-9FE5-6DFA6E68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B5FF2-ED5D-416C-8FAD-ED99D15A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5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C1335-8E70-4C72-831B-84C66894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F8C884-5AA0-440B-B36C-C4A2A0BF3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981EED-6D5E-4F56-869D-F223C5B54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933283-2EC8-40AD-8427-10681FC6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9BB0F5-66B2-4CFF-9CA1-7B853238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DA591-E949-42CD-BAB3-9D9EF593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8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5A063-1064-411C-92AE-5D2D4D10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26D8B1-DB57-4ADC-AE51-0D30AE0C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043821-408F-4CB4-899D-C3879C8A1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77EC-671B-4CD9-B857-3BCB7FBD2998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8E610-5162-4CE0-B926-BF48A9A1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67467-2606-4839-8DA1-A8EFD7F57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89C9D-7100-43F4-B220-1A7A146D7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9.wdp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microsoft.com/office/2007/relationships/hdphoto" Target="../media/hdphoto5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7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microsoft.com/office/2007/relationships/hdphoto" Target="../media/hdphoto6.wdp"/><Relationship Id="rId27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4.wdp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2.png"/><Relationship Id="rId29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7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microsoft.com/office/2007/relationships/hdphoto" Target="../media/hdphoto6.wdp"/><Relationship Id="rId27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5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microsoft.com/office/2007/relationships/hdphoto" Target="../media/hdphoto7.wdp"/><Relationship Id="rId27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5.png"/><Relationship Id="rId26" Type="http://schemas.microsoft.com/office/2007/relationships/hdphoto" Target="../media/hdphoto9.wdp"/><Relationship Id="rId3" Type="http://schemas.openxmlformats.org/officeDocument/2006/relationships/image" Target="../media/image2.png"/><Relationship Id="rId21" Type="http://schemas.microsoft.com/office/2007/relationships/hdphoto" Target="../media/hdphoto7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9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53F93F-8B0C-4508-A8AF-5397710B3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C237A-C954-463B-B3ED-327A727C0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4" b="97236" l="9753" r="89973">
                        <a14:foregroundMark x1="39286" y1="6910" x2="72390" y2="12940"/>
                        <a14:foregroundMark x1="72390" y1="12940" x2="76099" y2="15201"/>
                        <a14:foregroundMark x1="46291" y1="5025" x2="52473" y2="5151"/>
                        <a14:foregroundMark x1="60852" y1="21608" x2="77747" y2="17462"/>
                        <a14:foregroundMark x1="77747" y1="17462" x2="77747" y2="17462"/>
                        <a14:foregroundMark x1="65110" y1="35176" x2="63324" y2="23367"/>
                        <a14:foregroundMark x1="74725" y1="19598" x2="76099" y2="11683"/>
                        <a14:foregroundMark x1="76099" y1="11683" x2="73077" y2="10930"/>
                        <a14:foregroundMark x1="78159" y1="13317" x2="79396" y2="15075"/>
                        <a14:foregroundMark x1="34753" y1="20729" x2="34753" y2="20729"/>
                        <a14:foregroundMark x1="36951" y1="27261" x2="47527" y2="29271"/>
                        <a14:foregroundMark x1="59753" y1="57286" x2="60577" y2="47613"/>
                        <a14:foregroundMark x1="66754" y1="57789" x2="67857" y2="54523"/>
                        <a14:foregroundMark x1="64973" y1="63065" x2="66754" y2="57789"/>
                        <a14:foregroundMark x1="61813" y1="64950" x2="66346" y2="63945"/>
                        <a14:foregroundMark x1="34203" y1="90704" x2="49038" y2="92085"/>
                        <a14:foregroundMark x1="49038" y1="92085" x2="50687" y2="93090"/>
                        <a14:foregroundMark x1="36951" y1="93593" x2="36951" y2="93593"/>
                        <a14:foregroundMark x1="34753" y1="93467" x2="34753" y2="93467"/>
                        <a14:foregroundMark x1="51099" y1="96985" x2="51099" y2="96985"/>
                        <a14:foregroundMark x1="58379" y1="93342" x2="58379" y2="93342"/>
                        <a14:foregroundMark x1="62500" y1="92965" x2="62500" y2="92965"/>
                        <a14:foregroundMark x1="54258" y1="96106" x2="60989" y2="93216"/>
                        <a14:foregroundMark x1="48077" y1="96985" x2="52060" y2="97236"/>
                        <a14:foregroundMark x1="32830" y1="93467" x2="40797" y2="93342"/>
                        <a14:foregroundMark x1="40797" y1="93342" x2="41896" y2="93719"/>
                        <a14:foregroundMark x1="28846" y1="90829" x2="31319" y2="92714"/>
                        <a14:foregroundMark x1="28022" y1="89824" x2="28022" y2="89322"/>
                        <a14:foregroundMark x1="77885" y1="20226" x2="78709" y2="21482"/>
                        <a14:backgroundMark x1="33791" y1="24121" x2="31319" y2="30779"/>
                        <a14:backgroundMark x1="81868" y1="20352" x2="81868" y2="20352"/>
                        <a14:backgroundMark x1="60852" y1="95854" x2="60852" y2="95854"/>
                        <a14:backgroundMark x1="33242" y1="36935" x2="33242" y2="36935"/>
                        <a14:backgroundMark x1="35302" y1="38568" x2="35302" y2="38568"/>
                        <a14:backgroundMark x1="44093" y1="95729" x2="44093" y2="95729"/>
                        <a14:backgroundMark x1="69093" y1="57789" x2="69093" y2="57789"/>
                        <a14:backgroundMark x1="70742" y1="56533" x2="70742" y2="56533"/>
                        <a14:backgroundMark x1="72115" y1="54271" x2="72115" y2="54271"/>
                        <a14:backgroundMark x1="70330" y1="56156" x2="70330" y2="56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0974" y="1795658"/>
            <a:ext cx="4001052" cy="43747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94F1-3F69-4F15-9A4E-0BBE1454F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3" b="96685" l="9753" r="89973">
                        <a14:foregroundMark x1="46566" y1="31354" x2="50687" y2="29282"/>
                        <a14:foregroundMark x1="44505" y1="93785" x2="46154" y2="84669"/>
                        <a14:foregroundMark x1="68819" y1="96133" x2="71566" y2="93094"/>
                        <a14:foregroundMark x1="48077" y1="96823" x2="48214" y2="95304"/>
                        <a14:foregroundMark x1="68681" y1="96823" x2="70604" y2="95580"/>
                        <a14:foregroundMark x1="51648" y1="28039" x2="54945" y2="33425"/>
                        <a14:foregroundMark x1="46703" y1="7182" x2="57967" y2="5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002867" y="1516257"/>
            <a:ext cx="4664867" cy="4639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829980-8015-4E93-B6E9-5FFB56D6FE08}"/>
              </a:ext>
            </a:extLst>
          </p:cNvPr>
          <p:cNvSpPr txBox="1"/>
          <p:nvPr/>
        </p:nvSpPr>
        <p:spPr>
          <a:xfrm>
            <a:off x="10828" y="6088075"/>
            <a:ext cx="4947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учитель-логопед, МАДОУ «Тополек», г. Советский</a:t>
            </a:r>
          </a:p>
          <a:p>
            <a:r>
              <a:rPr lang="ru-RU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Шушунова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4305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25249A-51FE-4B92-A599-4B0EBEBF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C237A-C954-463B-B3ED-327A727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4" b="97236" l="9753" r="89973">
                        <a14:foregroundMark x1="39286" y1="6910" x2="72390" y2="12940"/>
                        <a14:foregroundMark x1="72390" y1="12940" x2="76099" y2="15201"/>
                        <a14:foregroundMark x1="46291" y1="5025" x2="52473" y2="5151"/>
                        <a14:foregroundMark x1="60852" y1="21608" x2="77747" y2="17462"/>
                        <a14:foregroundMark x1="77747" y1="17462" x2="77747" y2="17462"/>
                        <a14:foregroundMark x1="65110" y1="35176" x2="63324" y2="23367"/>
                        <a14:foregroundMark x1="74725" y1="19598" x2="76099" y2="11683"/>
                        <a14:foregroundMark x1="76099" y1="11683" x2="73077" y2="10930"/>
                        <a14:foregroundMark x1="78159" y1="13317" x2="79396" y2="15075"/>
                        <a14:foregroundMark x1="34753" y1="20729" x2="34753" y2="20729"/>
                        <a14:foregroundMark x1="36951" y1="27261" x2="47527" y2="29271"/>
                        <a14:foregroundMark x1="59753" y1="57286" x2="60577" y2="47613"/>
                        <a14:foregroundMark x1="66754" y1="57789" x2="67857" y2="54523"/>
                        <a14:foregroundMark x1="64973" y1="63065" x2="66754" y2="57789"/>
                        <a14:foregroundMark x1="61813" y1="64950" x2="66346" y2="63945"/>
                        <a14:foregroundMark x1="34203" y1="90704" x2="49038" y2="92085"/>
                        <a14:foregroundMark x1="49038" y1="92085" x2="50687" y2="93090"/>
                        <a14:foregroundMark x1="36951" y1="93593" x2="36951" y2="93593"/>
                        <a14:foregroundMark x1="34753" y1="93467" x2="34753" y2="93467"/>
                        <a14:foregroundMark x1="51099" y1="96985" x2="51099" y2="96985"/>
                        <a14:foregroundMark x1="58379" y1="93342" x2="58379" y2="93342"/>
                        <a14:foregroundMark x1="62500" y1="92965" x2="62500" y2="92965"/>
                        <a14:foregroundMark x1="54258" y1="96106" x2="60989" y2="93216"/>
                        <a14:foregroundMark x1="48077" y1="96985" x2="52060" y2="97236"/>
                        <a14:foregroundMark x1="32830" y1="93467" x2="40797" y2="93342"/>
                        <a14:foregroundMark x1="40797" y1="93342" x2="41896" y2="93719"/>
                        <a14:foregroundMark x1="28846" y1="90829" x2="31319" y2="92714"/>
                        <a14:foregroundMark x1="28022" y1="89824" x2="28022" y2="89322"/>
                        <a14:foregroundMark x1="77885" y1="20226" x2="78709" y2="21482"/>
                        <a14:backgroundMark x1="33791" y1="24121" x2="31319" y2="30779"/>
                        <a14:backgroundMark x1="81868" y1="20352" x2="81868" y2="20352"/>
                        <a14:backgroundMark x1="60852" y1="95854" x2="60852" y2="95854"/>
                        <a14:backgroundMark x1="33242" y1="36935" x2="33242" y2="36935"/>
                        <a14:backgroundMark x1="35302" y1="38568" x2="35302" y2="38568"/>
                        <a14:backgroundMark x1="44093" y1="95729" x2="44093" y2="95729"/>
                        <a14:backgroundMark x1="69093" y1="57789" x2="69093" y2="57789"/>
                        <a14:backgroundMark x1="70742" y1="56533" x2="70742" y2="56533"/>
                        <a14:backgroundMark x1="72115" y1="54271" x2="72115" y2="54271"/>
                        <a14:backgroundMark x1="70330" y1="56156" x2="70330" y2="56156"/>
                      </a14:backgroundRemoval>
                    </a14:imgEffect>
                  </a14:imgLayer>
                </a14:imgProps>
              </a:ext>
            </a:extLst>
          </a:blip>
          <a:srcRect l="13765" r="15733"/>
          <a:stretch/>
        </p:blipFill>
        <p:spPr>
          <a:xfrm>
            <a:off x="9499002" y="2621843"/>
            <a:ext cx="2148058" cy="3331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94F1-3F69-4F15-9A4E-0BBE1454F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3" b="96685" l="9753" r="89973">
                        <a14:foregroundMark x1="46566" y1="31354" x2="50687" y2="29282"/>
                        <a14:foregroundMark x1="44505" y1="93785" x2="46154" y2="84669"/>
                        <a14:foregroundMark x1="68819" y1="96133" x2="71566" y2="93094"/>
                        <a14:foregroundMark x1="48077" y1="96823" x2="48214" y2="95304"/>
                        <a14:foregroundMark x1="68681" y1="96823" x2="70604" y2="95580"/>
                        <a14:foregroundMark x1="51648" y1="28039" x2="54945" y2="33425"/>
                        <a14:foregroundMark x1="46703" y1="7182" x2="57967" y2="5663"/>
                      </a14:backgroundRemoval>
                    </a14:imgEffect>
                  </a14:imgLayer>
                </a14:imgProps>
              </a:ext>
            </a:extLst>
          </a:blip>
          <a:srcRect l="9364" r="14104"/>
          <a:stretch/>
        </p:blipFill>
        <p:spPr>
          <a:xfrm>
            <a:off x="7433880" y="2954463"/>
            <a:ext cx="2819909" cy="3664436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CA271DBA-3BD0-4453-A24E-E5574F3229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52" b="95005" l="62867" r="94200">
                        <a14:foregroundMark x1="76867" y1="55137" x2="76867" y2="55137"/>
                        <a14:foregroundMark x1="79133" y1="53252" x2="79133" y2="53252"/>
                        <a14:foregroundMark x1="94200" y1="69557" x2="94200" y2="69557"/>
                        <a14:foregroundMark x1="80600" y1="93025" x2="80600" y2="93025"/>
                        <a14:foregroundMark x1="62933" y1="73704" x2="62933" y2="73704"/>
                        <a14:foregroundMark x1="78467" y1="95005" x2="78467" y2="95005"/>
                      </a14:backgroundRemoval>
                    </a14:imgEffect>
                  </a14:imgLayer>
                </a14:imgProps>
              </a:ext>
            </a:extLst>
          </a:blip>
          <a:srcRect l="59868" t="50991" r="2964" b="2749"/>
          <a:stretch/>
        </p:blipFill>
        <p:spPr>
          <a:xfrm>
            <a:off x="4444824" y="4493243"/>
            <a:ext cx="2376540" cy="1985704"/>
          </a:xfrm>
          <a:prstGeom prst="rect">
            <a:avLst/>
          </a:prstGeom>
        </p:spPr>
      </p:pic>
      <p:pic>
        <p:nvPicPr>
          <p:cNvPr id="17" name="Объект 6">
            <a:extLst>
              <a:ext uri="{FF2B5EF4-FFF2-40B4-BE49-F238E27FC236}">
                <a16:creationId xmlns:a16="http://schemas.microsoft.com/office/drawing/2014/main" id="{C379DAC1-2C2F-4388-BE57-09146EE7CC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94" b="48728" l="67667" r="93467">
                        <a14:foregroundMark x1="80200" y1="16777" x2="80200" y2="16588"/>
                        <a14:foregroundMark x1="93467" y1="31197" x2="93467" y2="31197"/>
                        <a14:foregroundMark x1="82067" y1="48728" x2="82067" y2="48728"/>
                        <a14:foregroundMark x1="67667" y1="32234" x2="67667" y2="32234"/>
                      </a14:backgroundRemoval>
                    </a14:imgEffect>
                  </a14:imgLayer>
                </a14:imgProps>
              </a:ext>
            </a:extLst>
          </a:blip>
          <a:srcRect l="65039" t="14283" r="4342" b="49245"/>
          <a:stretch/>
        </p:blipFill>
        <p:spPr>
          <a:xfrm>
            <a:off x="4731011" y="3484998"/>
            <a:ext cx="1804165" cy="1520130"/>
          </a:xfrm>
          <a:prstGeom prst="rect">
            <a:avLst/>
          </a:prstGeom>
        </p:spPr>
      </p:pic>
      <p:pic>
        <p:nvPicPr>
          <p:cNvPr id="18" name="Объект 6">
            <a:extLst>
              <a:ext uri="{FF2B5EF4-FFF2-40B4-BE49-F238E27FC236}">
                <a16:creationId xmlns:a16="http://schemas.microsoft.com/office/drawing/2014/main" id="{E19C5AEB-3B41-43DC-9D94-E8E30968E9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02" b="89067" l="37667" r="57600">
                        <a14:foregroundMark x1="47400" y1="63996" x2="47400" y2="63996"/>
                        <a14:foregroundMark x1="57600" y1="75778" x2="57600" y2="75778"/>
                        <a14:foregroundMark x1="48133" y1="89067" x2="48133" y2="89067"/>
                        <a14:foregroundMark x1="37667" y1="76532" x2="37667" y2="76532"/>
                      </a14:backgroundRemoval>
                    </a14:imgEffect>
                  </a14:imgLayer>
                </a14:imgProps>
              </a:ext>
            </a:extLst>
          </a:blip>
          <a:srcRect l="35502" t="61109" r="41083" b="8488"/>
          <a:stretch/>
        </p:blipFill>
        <p:spPr>
          <a:xfrm>
            <a:off x="4948074" y="2695047"/>
            <a:ext cx="1357636" cy="1246871"/>
          </a:xfrm>
          <a:prstGeom prst="rect">
            <a:avLst/>
          </a:prstGeom>
        </p:spPr>
      </p:pic>
      <p:pic>
        <p:nvPicPr>
          <p:cNvPr id="19" name="Объект 6">
            <a:extLst>
              <a:ext uri="{FF2B5EF4-FFF2-40B4-BE49-F238E27FC236}">
                <a16:creationId xmlns:a16="http://schemas.microsoft.com/office/drawing/2014/main" id="{5E21972E-64D9-4B0B-8662-41CFAE10EC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5" b="11898" l="78387" r="88647">
                        <a14:foregroundMark x1="79600" y1="9425" x2="79600" y2="9425"/>
                        <a14:foregroundMark x1="80600" y1="8388" x2="80600" y2="8388"/>
                      </a14:backgroundRemoval>
                    </a14:imgEffect>
                  </a14:imgLayer>
                </a14:imgProps>
              </a:ext>
            </a:extLst>
          </a:blip>
          <a:srcRect l="77105" t="5223" r="10071" b="87360"/>
          <a:stretch/>
        </p:blipFill>
        <p:spPr>
          <a:xfrm>
            <a:off x="5215809" y="2981063"/>
            <a:ext cx="824800" cy="337419"/>
          </a:xfrm>
          <a:prstGeom prst="rect">
            <a:avLst/>
          </a:prstGeom>
        </p:spPr>
      </p:pic>
      <p:pic>
        <p:nvPicPr>
          <p:cNvPr id="20" name="Объект 6">
            <a:extLst>
              <a:ext uri="{FF2B5EF4-FFF2-40B4-BE49-F238E27FC236}">
                <a16:creationId xmlns:a16="http://schemas.microsoft.com/office/drawing/2014/main" id="{D5006E76-E770-447B-9811-C22DE9C1B7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16" b="40622" l="39333" r="52733">
                        <a14:foregroundMark x1="39333" y1="36569" x2="39333" y2="36569"/>
                      </a14:backgroundRemoval>
                    </a14:imgEffect>
                  </a14:imgLayer>
                </a14:imgProps>
              </a:ext>
            </a:extLst>
          </a:blip>
          <a:srcRect l="38342" t="31594" r="45628" b="58311"/>
          <a:stretch/>
        </p:blipFill>
        <p:spPr>
          <a:xfrm>
            <a:off x="4976583" y="3202957"/>
            <a:ext cx="755547" cy="336562"/>
          </a:xfrm>
          <a:prstGeom prst="rect">
            <a:avLst/>
          </a:prstGeom>
        </p:spPr>
      </p:pic>
      <p:pic>
        <p:nvPicPr>
          <p:cNvPr id="21" name="Объект 6">
            <a:extLst>
              <a:ext uri="{FF2B5EF4-FFF2-40B4-BE49-F238E27FC236}">
                <a16:creationId xmlns:a16="http://schemas.microsoft.com/office/drawing/2014/main" id="{D24A54D8-CA5A-4930-8C7A-08FCEA728D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3" b="14523" l="67008" r="72487">
                        <a14:foregroundMark x1="68533" y1="10839" x2="69667" y2="10839"/>
                        <a14:foregroundMark x1="70400" y1="11216" x2="70267" y2="9802"/>
                        <a14:foregroundMark x1="69667" y1="11216" x2="69533" y2="10462"/>
                        <a14:foregroundMark x1="69800" y1="11027" x2="69800" y2="11027"/>
                        <a14:foregroundMark x1="68333" y1="9991" x2="70533" y2="9991"/>
                      </a14:backgroundRemoval>
                    </a14:imgEffect>
                  </a14:imgLayer>
                </a14:imgProps>
              </a:ext>
            </a:extLst>
          </a:blip>
          <a:srcRect l="66323" t="6254" r="26828" b="84558"/>
          <a:stretch/>
        </p:blipFill>
        <p:spPr>
          <a:xfrm>
            <a:off x="5437637" y="3455115"/>
            <a:ext cx="322825" cy="306298"/>
          </a:xfrm>
          <a:prstGeom prst="rect">
            <a:avLst/>
          </a:prstGeom>
        </p:spPr>
      </p:pic>
      <p:pic>
        <p:nvPicPr>
          <p:cNvPr id="22" name="Объект 6">
            <a:extLst>
              <a:ext uri="{FF2B5EF4-FFF2-40B4-BE49-F238E27FC236}">
                <a16:creationId xmlns:a16="http://schemas.microsoft.com/office/drawing/2014/main" id="{A9D2B22B-8F2F-44ED-882A-8800E7A938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62498" r="67341" b="21787"/>
          <a:stretch/>
        </p:blipFill>
        <p:spPr>
          <a:xfrm>
            <a:off x="6092852" y="3941918"/>
            <a:ext cx="1318774" cy="523947"/>
          </a:xfrm>
          <a:prstGeom prst="rect">
            <a:avLst/>
          </a:prstGeom>
        </p:spPr>
      </p:pic>
      <p:pic>
        <p:nvPicPr>
          <p:cNvPr id="23" name="Объект 6">
            <a:extLst>
              <a:ext uri="{FF2B5EF4-FFF2-40B4-BE49-F238E27FC236}">
                <a16:creationId xmlns:a16="http://schemas.microsoft.com/office/drawing/2014/main" id="{E014ED43-74B2-4374-ABD2-8187F3426F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77183" r="67341" b="5569"/>
          <a:stretch/>
        </p:blipFill>
        <p:spPr>
          <a:xfrm>
            <a:off x="3779709" y="3969296"/>
            <a:ext cx="1318774" cy="575032"/>
          </a:xfrm>
          <a:prstGeom prst="rect">
            <a:avLst/>
          </a:prstGeom>
        </p:spPr>
      </p:pic>
      <p:pic>
        <p:nvPicPr>
          <p:cNvPr id="24" name="Объект 6">
            <a:extLst>
              <a:ext uri="{FF2B5EF4-FFF2-40B4-BE49-F238E27FC236}">
                <a16:creationId xmlns:a16="http://schemas.microsoft.com/office/drawing/2014/main" id="{E71EAD1B-E5FB-456E-B9ED-76496C3122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3" b="57493" l="41267" r="62867">
                        <a14:foregroundMark x1="52600" y1="7823" x2="52600" y2="7823"/>
                        <a14:foregroundMark x1="43267" y1="16682" x2="52600" y2="20829"/>
                        <a14:foregroundMark x1="54333" y1="28275" x2="51000" y2="15457"/>
                        <a14:foregroundMark x1="51000" y1="15457" x2="50867" y2="15457"/>
                        <a14:foregroundMark x1="59867" y1="54006" x2="59600" y2="44109"/>
                        <a14:foregroundMark x1="60933" y1="57493" x2="60933" y2="57493"/>
                        <a14:foregroundMark x1="62933" y1="46371" x2="62933" y2="46371"/>
                        <a14:foregroundMark x1="41267" y1="17342" x2="41267" y2="17342"/>
                      </a14:backgroundRemoval>
                    </a14:imgEffect>
                  </a14:imgLayer>
                </a14:imgProps>
              </a:ext>
            </a:extLst>
          </a:blip>
          <a:srcRect l="38779" t="5223" r="34845" b="39357"/>
          <a:stretch/>
        </p:blipFill>
        <p:spPr>
          <a:xfrm>
            <a:off x="5269683" y="2238850"/>
            <a:ext cx="1498475" cy="22270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B6515-EE7C-4542-85E5-A2EBC02218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125" b="93625" l="9936" r="91667">
                        <a14:foregroundMark x1="8013" y1="73625" x2="15385" y2="81125"/>
                        <a14:foregroundMark x1="15385" y1="81125" x2="25481" y2="87125"/>
                        <a14:foregroundMark x1="25481" y1="87125" x2="60096" y2="93750"/>
                        <a14:foregroundMark x1="60096" y1="93750" x2="72917" y2="91375"/>
                        <a14:foregroundMark x1="72917" y1="91375" x2="83814" y2="85750"/>
                        <a14:foregroundMark x1="83814" y1="85750" x2="91026" y2="78750"/>
                        <a14:foregroundMark x1="91026" y1="78750" x2="91667" y2="77000"/>
                        <a14:foregroundMark x1="62340" y1="93000" x2="45833" y2="93625"/>
                        <a14:foregroundMark x1="42788" y1="10375" x2="43910" y2="6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43" y="2338651"/>
            <a:ext cx="3704875" cy="47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833 L 0.42213 0.5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3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27617 0.427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21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14948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546 L 0.00417 0.297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09 L -0.13164 0.31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16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8502 0.34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17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2.96296E-6 L -0.38112 0.437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218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1081 0.381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907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5255 L -0.4039 0.23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25249A-51FE-4B92-A599-4B0EBEBF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C237A-C954-463B-B3ED-327A727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4" b="97236" l="9753" r="89973">
                        <a14:foregroundMark x1="39286" y1="6910" x2="72390" y2="12940"/>
                        <a14:foregroundMark x1="72390" y1="12940" x2="76099" y2="15201"/>
                        <a14:foregroundMark x1="46291" y1="5025" x2="52473" y2="5151"/>
                        <a14:foregroundMark x1="60852" y1="21608" x2="77747" y2="17462"/>
                        <a14:foregroundMark x1="77747" y1="17462" x2="77747" y2="17462"/>
                        <a14:foregroundMark x1="65110" y1="35176" x2="63324" y2="23367"/>
                        <a14:foregroundMark x1="74725" y1="19598" x2="76099" y2="11683"/>
                        <a14:foregroundMark x1="76099" y1="11683" x2="73077" y2="10930"/>
                        <a14:foregroundMark x1="78159" y1="13317" x2="79396" y2="15075"/>
                        <a14:foregroundMark x1="34753" y1="20729" x2="34753" y2="20729"/>
                        <a14:foregroundMark x1="36951" y1="27261" x2="47527" y2="29271"/>
                        <a14:foregroundMark x1="59753" y1="57286" x2="60577" y2="47613"/>
                        <a14:foregroundMark x1="66754" y1="57789" x2="67857" y2="54523"/>
                        <a14:foregroundMark x1="64973" y1="63065" x2="66754" y2="57789"/>
                        <a14:foregroundMark x1="61813" y1="64950" x2="66346" y2="63945"/>
                        <a14:foregroundMark x1="34203" y1="90704" x2="49038" y2="92085"/>
                        <a14:foregroundMark x1="49038" y1="92085" x2="50687" y2="93090"/>
                        <a14:foregroundMark x1="36951" y1="93593" x2="36951" y2="93593"/>
                        <a14:foregroundMark x1="34753" y1="93467" x2="34753" y2="93467"/>
                        <a14:foregroundMark x1="51099" y1="96985" x2="51099" y2="96985"/>
                        <a14:foregroundMark x1="58379" y1="93342" x2="58379" y2="93342"/>
                        <a14:foregroundMark x1="62500" y1="92965" x2="62500" y2="92965"/>
                        <a14:foregroundMark x1="54258" y1="96106" x2="60989" y2="93216"/>
                        <a14:foregroundMark x1="48077" y1="96985" x2="52060" y2="97236"/>
                        <a14:foregroundMark x1="32830" y1="93467" x2="40797" y2="93342"/>
                        <a14:foregroundMark x1="40797" y1="93342" x2="41896" y2="93719"/>
                        <a14:foregroundMark x1="28846" y1="90829" x2="31319" y2="92714"/>
                        <a14:foregroundMark x1="28022" y1="89824" x2="28022" y2="89322"/>
                        <a14:foregroundMark x1="77885" y1="20226" x2="78709" y2="21482"/>
                        <a14:backgroundMark x1="33791" y1="24121" x2="31319" y2="30779"/>
                        <a14:backgroundMark x1="81868" y1="20352" x2="81868" y2="20352"/>
                        <a14:backgroundMark x1="60852" y1="95854" x2="60852" y2="95854"/>
                        <a14:backgroundMark x1="33242" y1="36935" x2="33242" y2="36935"/>
                        <a14:backgroundMark x1="35302" y1="38568" x2="35302" y2="38568"/>
                        <a14:backgroundMark x1="44093" y1="95729" x2="44093" y2="95729"/>
                        <a14:backgroundMark x1="69093" y1="57789" x2="69093" y2="57789"/>
                        <a14:backgroundMark x1="70742" y1="56533" x2="70742" y2="56533"/>
                        <a14:backgroundMark x1="72115" y1="54271" x2="72115" y2="54271"/>
                        <a14:backgroundMark x1="70330" y1="56156" x2="70330" y2="56156"/>
                      </a14:backgroundRemoval>
                    </a14:imgEffect>
                  </a14:imgLayer>
                </a14:imgProps>
              </a:ext>
            </a:extLst>
          </a:blip>
          <a:srcRect l="13765" r="15733"/>
          <a:stretch/>
        </p:blipFill>
        <p:spPr>
          <a:xfrm>
            <a:off x="9499002" y="2621843"/>
            <a:ext cx="2148058" cy="3331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94F1-3F69-4F15-9A4E-0BBE1454F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3" b="96685" l="9753" r="89973">
                        <a14:foregroundMark x1="46566" y1="31354" x2="50687" y2="29282"/>
                        <a14:foregroundMark x1="44505" y1="93785" x2="46154" y2="84669"/>
                        <a14:foregroundMark x1="68819" y1="96133" x2="71566" y2="93094"/>
                        <a14:foregroundMark x1="48077" y1="96823" x2="48214" y2="95304"/>
                        <a14:foregroundMark x1="68681" y1="96823" x2="70604" y2="95580"/>
                        <a14:foregroundMark x1="51648" y1="28039" x2="54945" y2="33425"/>
                        <a14:foregroundMark x1="46703" y1="7182" x2="57967" y2="5663"/>
                      </a14:backgroundRemoval>
                    </a14:imgEffect>
                  </a14:imgLayer>
                </a14:imgProps>
              </a:ext>
            </a:extLst>
          </a:blip>
          <a:srcRect l="9364" r="14104"/>
          <a:stretch/>
        </p:blipFill>
        <p:spPr>
          <a:xfrm>
            <a:off x="7433880" y="2954463"/>
            <a:ext cx="2819909" cy="3664436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CA271DBA-3BD0-4453-A24E-E5574F3229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52" b="95005" l="62867" r="94200">
                        <a14:foregroundMark x1="76867" y1="55137" x2="76867" y2="55137"/>
                        <a14:foregroundMark x1="79133" y1="53252" x2="79133" y2="53252"/>
                        <a14:foregroundMark x1="94200" y1="69557" x2="94200" y2="69557"/>
                        <a14:foregroundMark x1="80600" y1="93025" x2="80600" y2="93025"/>
                        <a14:foregroundMark x1="62933" y1="73704" x2="62933" y2="73704"/>
                        <a14:foregroundMark x1="78467" y1="95005" x2="78467" y2="95005"/>
                      </a14:backgroundRemoval>
                    </a14:imgEffect>
                  </a14:imgLayer>
                </a14:imgProps>
              </a:ext>
            </a:extLst>
          </a:blip>
          <a:srcRect l="59868" t="50991" r="2964" b="2749"/>
          <a:stretch/>
        </p:blipFill>
        <p:spPr>
          <a:xfrm>
            <a:off x="-157575" y="700396"/>
            <a:ext cx="2376540" cy="1985704"/>
          </a:xfrm>
          <a:prstGeom prst="rect">
            <a:avLst/>
          </a:prstGeom>
        </p:spPr>
      </p:pic>
      <p:pic>
        <p:nvPicPr>
          <p:cNvPr id="17" name="Объект 6">
            <a:extLst>
              <a:ext uri="{FF2B5EF4-FFF2-40B4-BE49-F238E27FC236}">
                <a16:creationId xmlns:a16="http://schemas.microsoft.com/office/drawing/2014/main" id="{C379DAC1-2C2F-4388-BE57-09146EE7CC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94" b="48728" l="67667" r="93467">
                        <a14:foregroundMark x1="80200" y1="16777" x2="80200" y2="16588"/>
                        <a14:foregroundMark x1="93467" y1="31197" x2="93467" y2="31197"/>
                        <a14:foregroundMark x1="82067" y1="48728" x2="82067" y2="48728"/>
                        <a14:foregroundMark x1="67667" y1="32234" x2="67667" y2="32234"/>
                      </a14:backgroundRemoval>
                    </a14:imgEffect>
                  </a14:imgLayer>
                </a14:imgProps>
              </a:ext>
            </a:extLst>
          </a:blip>
          <a:srcRect l="65039" t="14283" r="4342" b="49245"/>
          <a:stretch/>
        </p:blipFill>
        <p:spPr>
          <a:xfrm>
            <a:off x="1917048" y="939743"/>
            <a:ext cx="1804165" cy="1520130"/>
          </a:xfrm>
          <a:prstGeom prst="rect">
            <a:avLst/>
          </a:prstGeom>
        </p:spPr>
      </p:pic>
      <p:pic>
        <p:nvPicPr>
          <p:cNvPr id="18" name="Объект 6">
            <a:extLst>
              <a:ext uri="{FF2B5EF4-FFF2-40B4-BE49-F238E27FC236}">
                <a16:creationId xmlns:a16="http://schemas.microsoft.com/office/drawing/2014/main" id="{E19C5AEB-3B41-43DC-9D94-E8E30968E9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02" b="89067" l="37667" r="57600">
                        <a14:foregroundMark x1="47400" y1="63996" x2="47400" y2="63996"/>
                        <a14:foregroundMark x1="57600" y1="75778" x2="57600" y2="75778"/>
                        <a14:foregroundMark x1="48133" y1="89067" x2="48133" y2="89067"/>
                        <a14:foregroundMark x1="37667" y1="76532" x2="37667" y2="76532"/>
                      </a14:backgroundRemoval>
                    </a14:imgEffect>
                  </a14:imgLayer>
                </a14:imgProps>
              </a:ext>
            </a:extLst>
          </a:blip>
          <a:srcRect l="35502" t="61109" r="41083" b="8488"/>
          <a:stretch/>
        </p:blipFill>
        <p:spPr>
          <a:xfrm>
            <a:off x="3638304" y="1060422"/>
            <a:ext cx="1357636" cy="1246871"/>
          </a:xfrm>
          <a:prstGeom prst="rect">
            <a:avLst/>
          </a:prstGeom>
        </p:spPr>
      </p:pic>
      <p:pic>
        <p:nvPicPr>
          <p:cNvPr id="19" name="Объект 6">
            <a:extLst>
              <a:ext uri="{FF2B5EF4-FFF2-40B4-BE49-F238E27FC236}">
                <a16:creationId xmlns:a16="http://schemas.microsoft.com/office/drawing/2014/main" id="{5E21972E-64D9-4B0B-8662-41CFAE10EC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5" b="11898" l="78387" r="88647">
                        <a14:foregroundMark x1="79600" y1="9425" x2="79600" y2="9425"/>
                        <a14:foregroundMark x1="80600" y1="8388" x2="80600" y2="8388"/>
                      </a14:backgroundRemoval>
                    </a14:imgEffect>
                  </a14:imgLayer>
                </a14:imgProps>
              </a:ext>
            </a:extLst>
          </a:blip>
          <a:srcRect l="77105" t="5223" r="10071" b="87360"/>
          <a:stretch/>
        </p:blipFill>
        <p:spPr>
          <a:xfrm>
            <a:off x="5633094" y="1371297"/>
            <a:ext cx="824800" cy="337419"/>
          </a:xfrm>
          <a:prstGeom prst="rect">
            <a:avLst/>
          </a:prstGeom>
        </p:spPr>
      </p:pic>
      <p:pic>
        <p:nvPicPr>
          <p:cNvPr id="20" name="Объект 6">
            <a:extLst>
              <a:ext uri="{FF2B5EF4-FFF2-40B4-BE49-F238E27FC236}">
                <a16:creationId xmlns:a16="http://schemas.microsoft.com/office/drawing/2014/main" id="{D5006E76-E770-447B-9811-C22DE9C1B7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16" b="40622" l="39333" r="52733">
                        <a14:foregroundMark x1="39333" y1="36569" x2="39333" y2="36569"/>
                      </a14:backgroundRemoval>
                    </a14:imgEffect>
                  </a14:imgLayer>
                </a14:imgProps>
              </a:ext>
            </a:extLst>
          </a:blip>
          <a:srcRect l="38342" t="31594" r="45628" b="58311"/>
          <a:stretch/>
        </p:blipFill>
        <p:spPr>
          <a:xfrm>
            <a:off x="7023241" y="1432394"/>
            <a:ext cx="755547" cy="336562"/>
          </a:xfrm>
          <a:prstGeom prst="rect">
            <a:avLst/>
          </a:prstGeom>
        </p:spPr>
      </p:pic>
      <p:pic>
        <p:nvPicPr>
          <p:cNvPr id="21" name="Объект 6">
            <a:extLst>
              <a:ext uri="{FF2B5EF4-FFF2-40B4-BE49-F238E27FC236}">
                <a16:creationId xmlns:a16="http://schemas.microsoft.com/office/drawing/2014/main" id="{D24A54D8-CA5A-4930-8C7A-08FCEA728D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3" b="14523" l="67008" r="72487">
                        <a14:foregroundMark x1="68533" y1="10839" x2="69667" y2="10839"/>
                        <a14:foregroundMark x1="70400" y1="11216" x2="70267" y2="9802"/>
                        <a14:foregroundMark x1="69667" y1="11216" x2="69533" y2="10462"/>
                        <a14:foregroundMark x1="69800" y1="11027" x2="69800" y2="11027"/>
                        <a14:foregroundMark x1="68333" y1="9991" x2="70533" y2="9991"/>
                      </a14:backgroundRemoval>
                    </a14:imgEffect>
                  </a14:imgLayer>
                </a14:imgProps>
              </a:ext>
            </a:extLst>
          </a:blip>
          <a:srcRect l="66323" t="6254" r="26828" b="84558"/>
          <a:stretch/>
        </p:blipFill>
        <p:spPr>
          <a:xfrm>
            <a:off x="8177307" y="1484464"/>
            <a:ext cx="322825" cy="306298"/>
          </a:xfrm>
          <a:prstGeom prst="rect">
            <a:avLst/>
          </a:prstGeom>
        </p:spPr>
      </p:pic>
      <p:pic>
        <p:nvPicPr>
          <p:cNvPr id="22" name="Объект 6">
            <a:extLst>
              <a:ext uri="{FF2B5EF4-FFF2-40B4-BE49-F238E27FC236}">
                <a16:creationId xmlns:a16="http://schemas.microsoft.com/office/drawing/2014/main" id="{A9D2B22B-8F2F-44ED-882A-8800E7A938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62498" r="67341" b="21787"/>
          <a:stretch/>
        </p:blipFill>
        <p:spPr>
          <a:xfrm>
            <a:off x="9228322" y="1659242"/>
            <a:ext cx="1318774" cy="523947"/>
          </a:xfrm>
          <a:prstGeom prst="rect">
            <a:avLst/>
          </a:prstGeom>
        </p:spPr>
      </p:pic>
      <p:pic>
        <p:nvPicPr>
          <p:cNvPr id="23" name="Объект 6">
            <a:extLst>
              <a:ext uri="{FF2B5EF4-FFF2-40B4-BE49-F238E27FC236}">
                <a16:creationId xmlns:a16="http://schemas.microsoft.com/office/drawing/2014/main" id="{E014ED43-74B2-4374-ABD2-8187F3426F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77183" r="67341" b="5569"/>
          <a:stretch/>
        </p:blipFill>
        <p:spPr>
          <a:xfrm>
            <a:off x="9130288" y="1252491"/>
            <a:ext cx="1318774" cy="575032"/>
          </a:xfrm>
          <a:prstGeom prst="rect">
            <a:avLst/>
          </a:prstGeom>
        </p:spPr>
      </p:pic>
      <p:pic>
        <p:nvPicPr>
          <p:cNvPr id="24" name="Объект 6">
            <a:extLst>
              <a:ext uri="{FF2B5EF4-FFF2-40B4-BE49-F238E27FC236}">
                <a16:creationId xmlns:a16="http://schemas.microsoft.com/office/drawing/2014/main" id="{E71EAD1B-E5FB-456E-B9ED-76496C3122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3" b="57493" l="41267" r="62867">
                        <a14:foregroundMark x1="52600" y1="7823" x2="52600" y2="7823"/>
                        <a14:foregroundMark x1="43267" y1="16682" x2="52600" y2="20829"/>
                        <a14:foregroundMark x1="54333" y1="28275" x2="51000" y2="15457"/>
                        <a14:foregroundMark x1="51000" y1="15457" x2="50867" y2="15457"/>
                        <a14:foregroundMark x1="59867" y1="54006" x2="59600" y2="44109"/>
                        <a14:foregroundMark x1="60933" y1="57493" x2="60933" y2="57493"/>
                        <a14:foregroundMark x1="62933" y1="46371" x2="62933" y2="46371"/>
                        <a14:foregroundMark x1="41267" y1="17342" x2="41267" y2="17342"/>
                      </a14:backgroundRemoval>
                    </a14:imgEffect>
                  </a14:imgLayer>
                </a14:imgProps>
              </a:ext>
            </a:extLst>
          </a:blip>
          <a:srcRect l="38779" t="5223" r="34845" b="39357"/>
          <a:stretch/>
        </p:blipFill>
        <p:spPr>
          <a:xfrm>
            <a:off x="10633278" y="979835"/>
            <a:ext cx="1498475" cy="22270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42E8C4-2C66-4A3C-A8B1-81D08391E0F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449" y="1126025"/>
            <a:ext cx="1835544" cy="1115666"/>
          </a:xfrm>
          <a:prstGeom prst="rect">
            <a:avLst/>
          </a:prstGeom>
        </p:spPr>
      </p:pic>
      <p:pic>
        <p:nvPicPr>
          <p:cNvPr id="26" name="Picture 2" descr="Picture background">
            <a:extLst>
              <a:ext uri="{FF2B5EF4-FFF2-40B4-BE49-F238E27FC236}">
                <a16:creationId xmlns:a16="http://schemas.microsoft.com/office/drawing/2014/main" id="{EBEB5DAB-82D5-490A-B87E-9942040F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592" b="96588" l="5000" r="96000">
                        <a14:foregroundMark x1="5000" y1="61422" x2="11300" y2="69289"/>
                        <a14:foregroundMark x1="33400" y1="91374" x2="40300" y2="93081"/>
                        <a14:foregroundMark x1="88400" y1="10427" x2="90800" y2="7299"/>
                        <a14:foregroundMark x1="94500" y1="7014" x2="96000" y2="5687"/>
                        <a14:foregroundMark x1="43600" y1="96588" x2="43600" y2="96588"/>
                        <a14:foregroundMark x1="44800" y1="40474" x2="44800" y2="40474"/>
                        <a14:foregroundMark x1="43300" y1="39621" x2="43300" y2="39621"/>
                        <a14:foregroundMark x1="40000" y1="39621" x2="40000" y2="39621"/>
                        <a14:foregroundMark x1="38100" y1="41043" x2="38100" y2="41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18" y="933182"/>
            <a:ext cx="1440958" cy="15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AD0B26-9EAC-4A54-9485-FC1B57834D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207" b="94483" l="2444" r="96778">
                        <a14:foregroundMark x1="18556" y1="29138" x2="23111" y2="18103"/>
                        <a14:foregroundMark x1="23111" y1="18103" x2="22222" y2="6724"/>
                        <a14:foregroundMark x1="19444" y1="28103" x2="19444" y2="28103"/>
                        <a14:foregroundMark x1="8333" y1="43276" x2="23778" y2="28621"/>
                        <a14:foregroundMark x1="23778" y1="28621" x2="32556" y2="9828"/>
                        <a14:foregroundMark x1="32556" y1="9828" x2="34444" y2="9138"/>
                        <a14:foregroundMark x1="14667" y1="34828" x2="26444" y2="19828"/>
                        <a14:foregroundMark x1="40444" y1="1379" x2="40444" y2="1379"/>
                        <a14:foregroundMark x1="42889" y1="4828" x2="47222" y2="14655"/>
                        <a14:foregroundMark x1="47222" y1="14655" x2="65778" y2="37931"/>
                        <a14:foregroundMark x1="65778" y1="37931" x2="66889" y2="40172"/>
                        <a14:foregroundMark x1="66556" y1="35000" x2="61111" y2="18966"/>
                        <a14:foregroundMark x1="61111" y1="18966" x2="60111" y2="20000"/>
                        <a14:foregroundMark x1="68444" y1="19310" x2="63889" y2="12759"/>
                        <a14:foregroundMark x1="63889" y1="12759" x2="61333" y2="13103"/>
                        <a14:foregroundMark x1="49667" y1="15172" x2="53000" y2="12414"/>
                        <a14:foregroundMark x1="58444" y1="14828" x2="64000" y2="13793"/>
                        <a14:foregroundMark x1="64000" y1="13793" x2="71889" y2="20690"/>
                        <a14:foregroundMark x1="71889" y1="20690" x2="81333" y2="37759"/>
                        <a14:foregroundMark x1="82667" y1="38621" x2="77111" y2="17931"/>
                        <a14:foregroundMark x1="77111" y1="17931" x2="69111" y2="12069"/>
                        <a14:foregroundMark x1="69111" y1="12069" x2="59333" y2="11207"/>
                        <a14:foregroundMark x1="59333" y1="11207" x2="56111" y2="22586"/>
                        <a14:foregroundMark x1="56111" y1="22586" x2="68000" y2="32241"/>
                        <a14:foregroundMark x1="68000" y1="32241" x2="73556" y2="33448"/>
                        <a14:foregroundMark x1="90444" y1="39828" x2="90444" y2="39828"/>
                        <a14:foregroundMark x1="90333" y1="39828" x2="71222" y2="39483"/>
                        <a14:foregroundMark x1="50111" y1="10000" x2="58667" y2="16379"/>
                        <a14:foregroundMark x1="19778" y1="51207" x2="32444" y2="50862"/>
                        <a14:foregroundMark x1="32444" y1="50862" x2="36444" y2="50862"/>
                        <a14:foregroundMark x1="41444" y1="50000" x2="52889" y2="49138"/>
                        <a14:foregroundMark x1="52889" y1="49138" x2="59222" y2="53103"/>
                        <a14:foregroundMark x1="59222" y1="53103" x2="59444" y2="55172"/>
                        <a14:foregroundMark x1="40667" y1="73966" x2="50111" y2="71897"/>
                        <a14:foregroundMark x1="50111" y1="71897" x2="58556" y2="73621"/>
                        <a14:foregroundMark x1="92889" y1="78966" x2="92889" y2="78966"/>
                        <a14:foregroundMark x1="96778" y1="81034" x2="96778" y2="81034"/>
                        <a14:foregroundMark x1="29556" y1="94655" x2="29556" y2="94655"/>
                        <a14:foregroundMark x1="2444" y1="87069" x2="2444" y2="87069"/>
                        <a14:foregroundMark x1="10000" y1="89655" x2="51333" y2="90172"/>
                        <a14:foregroundMark x1="65667" y1="83793" x2="85889" y2="82414"/>
                        <a14:foregroundMark x1="88222" y1="81552" x2="93333" y2="8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407" y="1035806"/>
            <a:ext cx="1934800" cy="1246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C650DD-8C2C-49E0-8ABE-7B340E4FA2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40996" y="1202321"/>
            <a:ext cx="1636976" cy="99497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5719976-D929-48D1-B780-970D39D1BE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720" b="98157" l="3875" r="94500">
                        <a14:foregroundMark x1="23750" y1="7494" x2="11375" y2="9091"/>
                        <a14:foregroundMark x1="11375" y1="9091" x2="7500" y2="16830"/>
                        <a14:foregroundMark x1="7500" y1="16830" x2="7500" y2="16830"/>
                        <a14:foregroundMark x1="16125" y1="5528" x2="22750" y2="1720"/>
                        <a14:foregroundMark x1="22750" y1="1720" x2="26500" y2="4791"/>
                        <a14:foregroundMark x1="3875" y1="18428" x2="3875" y2="18428"/>
                        <a14:foregroundMark x1="69000" y1="91278" x2="84750" y2="90541"/>
                        <a14:foregroundMark x1="84750" y1="90541" x2="89625" y2="84152"/>
                        <a14:foregroundMark x1="89625" y1="84152" x2="90000" y2="79238"/>
                        <a14:foregroundMark x1="94375" y1="76167" x2="94500" y2="81081"/>
                        <a14:foregroundMark x1="75625" y1="98157" x2="75875" y2="94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473" y="798181"/>
            <a:ext cx="1577384" cy="1604988"/>
          </a:xfrm>
          <a:prstGeom prst="rect">
            <a:avLst/>
          </a:prstGeom>
        </p:spPr>
      </p:pic>
      <p:pic>
        <p:nvPicPr>
          <p:cNvPr id="29" name="Picture 4" descr="Picture background">
            <a:extLst>
              <a:ext uri="{FF2B5EF4-FFF2-40B4-BE49-F238E27FC236}">
                <a16:creationId xmlns:a16="http://schemas.microsoft.com/office/drawing/2014/main" id="{4233571B-10F4-4B4F-B7BC-564D64A3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545" b="93174" l="6114" r="92391">
                        <a14:foregroundMark x1="9103" y1="32335" x2="6929" y2="29581"/>
                        <a14:foregroundMark x1="49728" y1="9701" x2="49049" y2="7545"/>
                        <a14:foregroundMark x1="89810" y1="30060" x2="92663" y2="30539"/>
                        <a14:foregroundMark x1="49728" y1="93174" x2="49592" y2="86228"/>
                        <a14:foregroundMark x1="6114" y1="70180" x2="6114" y2="7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58" y="748117"/>
            <a:ext cx="1534921" cy="17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52E1A-157A-44C4-87B5-90DA20C7056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0060660">
            <a:off x="7749425" y="1183356"/>
            <a:ext cx="1586293" cy="8346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CE888E3-6E7D-4CB6-ABE1-8FBD0B12C0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3018" b="98903" l="2449" r="99048">
                        <a14:foregroundMark x1="5442" y1="77366" x2="9932" y2="46365"/>
                        <a14:foregroundMark x1="2585" y1="90398" x2="4354" y2="87517"/>
                        <a14:foregroundMark x1="30748" y1="90535" x2="30476" y2="87517"/>
                        <a14:foregroundMark x1="15238" y1="7133" x2="80544" y2="14266"/>
                        <a14:foregroundMark x1="17007" y1="3018" x2="17007" y2="3018"/>
                        <a14:foregroundMark x1="89796" y1="57202" x2="95238" y2="95748"/>
                        <a14:foregroundMark x1="69932" y1="98903" x2="68980" y2="97668"/>
                        <a14:foregroundMark x1="98639" y1="96845" x2="99048" y2="96433"/>
                        <a14:backgroundMark x1="33061" y1="65021" x2="33061" y2="65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145" y="798181"/>
            <a:ext cx="1464220" cy="1452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B6515-EE7C-4542-85E5-A2EBC022181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125" b="93625" l="9936" r="91667">
                        <a14:foregroundMark x1="8013" y1="73625" x2="15385" y2="81125"/>
                        <a14:foregroundMark x1="15385" y1="81125" x2="25481" y2="87125"/>
                        <a14:foregroundMark x1="25481" y1="87125" x2="60096" y2="93750"/>
                        <a14:foregroundMark x1="60096" y1="93750" x2="72917" y2="91375"/>
                        <a14:foregroundMark x1="72917" y1="91375" x2="83814" y2="85750"/>
                        <a14:foregroundMark x1="83814" y1="85750" x2="91026" y2="78750"/>
                        <a14:foregroundMark x1="91026" y1="78750" x2="91667" y2="77000"/>
                        <a14:foregroundMark x1="62340" y1="93000" x2="45833" y2="93625"/>
                        <a14:foregroundMark x1="42788" y1="10375" x2="43910" y2="6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43" y="2338651"/>
            <a:ext cx="3704875" cy="47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25249A-51FE-4B92-A599-4B0EBEBF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C237A-C954-463B-B3ED-327A727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4" b="97236" l="9753" r="89973">
                        <a14:foregroundMark x1="39286" y1="6910" x2="72390" y2="12940"/>
                        <a14:foregroundMark x1="72390" y1="12940" x2="76099" y2="15201"/>
                        <a14:foregroundMark x1="46291" y1="5025" x2="52473" y2="5151"/>
                        <a14:foregroundMark x1="60852" y1="21608" x2="77747" y2="17462"/>
                        <a14:foregroundMark x1="77747" y1="17462" x2="77747" y2="17462"/>
                        <a14:foregroundMark x1="65110" y1="35176" x2="63324" y2="23367"/>
                        <a14:foregroundMark x1="74725" y1="19598" x2="76099" y2="11683"/>
                        <a14:foregroundMark x1="76099" y1="11683" x2="73077" y2="10930"/>
                        <a14:foregroundMark x1="78159" y1="13317" x2="79396" y2="15075"/>
                        <a14:foregroundMark x1="34753" y1="20729" x2="34753" y2="20729"/>
                        <a14:foregroundMark x1="36951" y1="27261" x2="47527" y2="29271"/>
                        <a14:foregroundMark x1="59753" y1="57286" x2="60577" y2="47613"/>
                        <a14:foregroundMark x1="66754" y1="57789" x2="67857" y2="54523"/>
                        <a14:foregroundMark x1="64973" y1="63065" x2="66754" y2="57789"/>
                        <a14:foregroundMark x1="61813" y1="64950" x2="66346" y2="63945"/>
                        <a14:foregroundMark x1="34203" y1="90704" x2="49038" y2="92085"/>
                        <a14:foregroundMark x1="49038" y1="92085" x2="50687" y2="93090"/>
                        <a14:foregroundMark x1="36951" y1="93593" x2="36951" y2="93593"/>
                        <a14:foregroundMark x1="34753" y1="93467" x2="34753" y2="93467"/>
                        <a14:foregroundMark x1="51099" y1="96985" x2="51099" y2="96985"/>
                        <a14:foregroundMark x1="58379" y1="93342" x2="58379" y2="93342"/>
                        <a14:foregroundMark x1="62500" y1="92965" x2="62500" y2="92965"/>
                        <a14:foregroundMark x1="54258" y1="96106" x2="60989" y2="93216"/>
                        <a14:foregroundMark x1="48077" y1="96985" x2="52060" y2="97236"/>
                        <a14:foregroundMark x1="32830" y1="93467" x2="40797" y2="93342"/>
                        <a14:foregroundMark x1="40797" y1="93342" x2="41896" y2="93719"/>
                        <a14:foregroundMark x1="28846" y1="90829" x2="31319" y2="92714"/>
                        <a14:foregroundMark x1="28022" y1="89824" x2="28022" y2="89322"/>
                        <a14:foregroundMark x1="77885" y1="20226" x2="78709" y2="21482"/>
                        <a14:backgroundMark x1="33791" y1="24121" x2="31319" y2="30779"/>
                        <a14:backgroundMark x1="81868" y1="20352" x2="81868" y2="20352"/>
                        <a14:backgroundMark x1="60852" y1="95854" x2="60852" y2="95854"/>
                        <a14:backgroundMark x1="33242" y1="36935" x2="33242" y2="36935"/>
                        <a14:backgroundMark x1="35302" y1="38568" x2="35302" y2="38568"/>
                        <a14:backgroundMark x1="44093" y1="95729" x2="44093" y2="95729"/>
                        <a14:backgroundMark x1="69093" y1="57789" x2="69093" y2="57789"/>
                        <a14:backgroundMark x1="70742" y1="56533" x2="70742" y2="56533"/>
                        <a14:backgroundMark x1="72115" y1="54271" x2="72115" y2="54271"/>
                        <a14:backgroundMark x1="70330" y1="56156" x2="70330" y2="56156"/>
                      </a14:backgroundRemoval>
                    </a14:imgEffect>
                  </a14:imgLayer>
                </a14:imgProps>
              </a:ext>
            </a:extLst>
          </a:blip>
          <a:srcRect l="13765" r="15733"/>
          <a:stretch/>
        </p:blipFill>
        <p:spPr>
          <a:xfrm>
            <a:off x="9499002" y="2621843"/>
            <a:ext cx="2148058" cy="3331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94F1-3F69-4F15-9A4E-0BBE1454F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3" b="96685" l="9753" r="89973">
                        <a14:foregroundMark x1="46566" y1="31354" x2="50687" y2="29282"/>
                        <a14:foregroundMark x1="44505" y1="93785" x2="46154" y2="84669"/>
                        <a14:foregroundMark x1="68819" y1="96133" x2="71566" y2="93094"/>
                        <a14:foregroundMark x1="48077" y1="96823" x2="48214" y2="95304"/>
                        <a14:foregroundMark x1="68681" y1="96823" x2="70604" y2="95580"/>
                        <a14:foregroundMark x1="51648" y1="28039" x2="54945" y2="33425"/>
                        <a14:foregroundMark x1="46703" y1="7182" x2="57967" y2="5663"/>
                      </a14:backgroundRemoval>
                    </a14:imgEffect>
                  </a14:imgLayer>
                </a14:imgProps>
              </a:ext>
            </a:extLst>
          </a:blip>
          <a:srcRect l="9364" r="14104"/>
          <a:stretch/>
        </p:blipFill>
        <p:spPr>
          <a:xfrm>
            <a:off x="7433880" y="2954463"/>
            <a:ext cx="2819909" cy="3664436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CA271DBA-3BD0-4453-A24E-E5574F3229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52" b="95005" l="62867" r="94200">
                        <a14:foregroundMark x1="76867" y1="55137" x2="76867" y2="55137"/>
                        <a14:foregroundMark x1="79133" y1="53252" x2="79133" y2="53252"/>
                        <a14:foregroundMark x1="94200" y1="69557" x2="94200" y2="69557"/>
                        <a14:foregroundMark x1="80600" y1="93025" x2="80600" y2="93025"/>
                        <a14:foregroundMark x1="62933" y1="73704" x2="62933" y2="73704"/>
                        <a14:foregroundMark x1="78467" y1="95005" x2="78467" y2="95005"/>
                      </a14:backgroundRemoval>
                    </a14:imgEffect>
                  </a14:imgLayer>
                </a14:imgProps>
              </a:ext>
            </a:extLst>
          </a:blip>
          <a:srcRect l="59868" t="50991" r="2964" b="2749"/>
          <a:stretch/>
        </p:blipFill>
        <p:spPr>
          <a:xfrm>
            <a:off x="4444824" y="4493243"/>
            <a:ext cx="2376540" cy="1985704"/>
          </a:xfrm>
          <a:prstGeom prst="rect">
            <a:avLst/>
          </a:prstGeom>
        </p:spPr>
      </p:pic>
      <p:pic>
        <p:nvPicPr>
          <p:cNvPr id="17" name="Объект 6">
            <a:extLst>
              <a:ext uri="{FF2B5EF4-FFF2-40B4-BE49-F238E27FC236}">
                <a16:creationId xmlns:a16="http://schemas.microsoft.com/office/drawing/2014/main" id="{C379DAC1-2C2F-4388-BE57-09146EE7CC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94" b="48728" l="67667" r="93467">
                        <a14:foregroundMark x1="80200" y1="16777" x2="80200" y2="16588"/>
                        <a14:foregroundMark x1="93467" y1="31197" x2="93467" y2="31197"/>
                        <a14:foregroundMark x1="82067" y1="48728" x2="82067" y2="48728"/>
                        <a14:foregroundMark x1="67667" y1="32234" x2="67667" y2="32234"/>
                      </a14:backgroundRemoval>
                    </a14:imgEffect>
                  </a14:imgLayer>
                </a14:imgProps>
              </a:ext>
            </a:extLst>
          </a:blip>
          <a:srcRect l="65039" t="14283" r="4342" b="49245"/>
          <a:stretch/>
        </p:blipFill>
        <p:spPr>
          <a:xfrm>
            <a:off x="1917048" y="939743"/>
            <a:ext cx="1804165" cy="1520130"/>
          </a:xfrm>
          <a:prstGeom prst="rect">
            <a:avLst/>
          </a:prstGeom>
        </p:spPr>
      </p:pic>
      <p:pic>
        <p:nvPicPr>
          <p:cNvPr id="18" name="Объект 6">
            <a:extLst>
              <a:ext uri="{FF2B5EF4-FFF2-40B4-BE49-F238E27FC236}">
                <a16:creationId xmlns:a16="http://schemas.microsoft.com/office/drawing/2014/main" id="{E19C5AEB-3B41-43DC-9D94-E8E30968E9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02" b="89067" l="37667" r="57600">
                        <a14:foregroundMark x1="47400" y1="63996" x2="47400" y2="63996"/>
                        <a14:foregroundMark x1="57600" y1="75778" x2="57600" y2="75778"/>
                        <a14:foregroundMark x1="48133" y1="89067" x2="48133" y2="89067"/>
                        <a14:foregroundMark x1="37667" y1="76532" x2="37667" y2="76532"/>
                      </a14:backgroundRemoval>
                    </a14:imgEffect>
                  </a14:imgLayer>
                </a14:imgProps>
              </a:ext>
            </a:extLst>
          </a:blip>
          <a:srcRect l="35502" t="61109" r="41083" b="8488"/>
          <a:stretch/>
        </p:blipFill>
        <p:spPr>
          <a:xfrm>
            <a:off x="3638304" y="1060422"/>
            <a:ext cx="1357636" cy="1246871"/>
          </a:xfrm>
          <a:prstGeom prst="rect">
            <a:avLst/>
          </a:prstGeom>
        </p:spPr>
      </p:pic>
      <p:pic>
        <p:nvPicPr>
          <p:cNvPr id="19" name="Объект 6">
            <a:extLst>
              <a:ext uri="{FF2B5EF4-FFF2-40B4-BE49-F238E27FC236}">
                <a16:creationId xmlns:a16="http://schemas.microsoft.com/office/drawing/2014/main" id="{5E21972E-64D9-4B0B-8662-41CFAE10EC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5" b="11898" l="78387" r="88647">
                        <a14:foregroundMark x1="79600" y1="9425" x2="79600" y2="9425"/>
                        <a14:foregroundMark x1="80600" y1="8388" x2="80600" y2="8388"/>
                      </a14:backgroundRemoval>
                    </a14:imgEffect>
                  </a14:imgLayer>
                </a14:imgProps>
              </a:ext>
            </a:extLst>
          </a:blip>
          <a:srcRect l="77105" t="5223" r="10071" b="87360"/>
          <a:stretch/>
        </p:blipFill>
        <p:spPr>
          <a:xfrm>
            <a:off x="5633094" y="1371297"/>
            <a:ext cx="824800" cy="337419"/>
          </a:xfrm>
          <a:prstGeom prst="rect">
            <a:avLst/>
          </a:prstGeom>
        </p:spPr>
      </p:pic>
      <p:pic>
        <p:nvPicPr>
          <p:cNvPr id="20" name="Объект 6">
            <a:extLst>
              <a:ext uri="{FF2B5EF4-FFF2-40B4-BE49-F238E27FC236}">
                <a16:creationId xmlns:a16="http://schemas.microsoft.com/office/drawing/2014/main" id="{D5006E76-E770-447B-9811-C22DE9C1B7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16" b="40622" l="39333" r="52733">
                        <a14:foregroundMark x1="39333" y1="36569" x2="39333" y2="36569"/>
                      </a14:backgroundRemoval>
                    </a14:imgEffect>
                  </a14:imgLayer>
                </a14:imgProps>
              </a:ext>
            </a:extLst>
          </a:blip>
          <a:srcRect l="38342" t="31594" r="45628" b="58311"/>
          <a:stretch/>
        </p:blipFill>
        <p:spPr>
          <a:xfrm>
            <a:off x="7023241" y="1432394"/>
            <a:ext cx="755547" cy="336562"/>
          </a:xfrm>
          <a:prstGeom prst="rect">
            <a:avLst/>
          </a:prstGeom>
        </p:spPr>
      </p:pic>
      <p:pic>
        <p:nvPicPr>
          <p:cNvPr id="21" name="Объект 6">
            <a:extLst>
              <a:ext uri="{FF2B5EF4-FFF2-40B4-BE49-F238E27FC236}">
                <a16:creationId xmlns:a16="http://schemas.microsoft.com/office/drawing/2014/main" id="{D24A54D8-CA5A-4930-8C7A-08FCEA728D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3" b="14523" l="67008" r="72487">
                        <a14:foregroundMark x1="68533" y1="10839" x2="69667" y2="10839"/>
                        <a14:foregroundMark x1="70400" y1="11216" x2="70267" y2="9802"/>
                        <a14:foregroundMark x1="69667" y1="11216" x2="69533" y2="10462"/>
                        <a14:foregroundMark x1="69800" y1="11027" x2="69800" y2="11027"/>
                        <a14:foregroundMark x1="68333" y1="9991" x2="70533" y2="9991"/>
                      </a14:backgroundRemoval>
                    </a14:imgEffect>
                  </a14:imgLayer>
                </a14:imgProps>
              </a:ext>
            </a:extLst>
          </a:blip>
          <a:srcRect l="66323" t="6254" r="26828" b="84558"/>
          <a:stretch/>
        </p:blipFill>
        <p:spPr>
          <a:xfrm>
            <a:off x="8177307" y="1484464"/>
            <a:ext cx="322825" cy="306298"/>
          </a:xfrm>
          <a:prstGeom prst="rect">
            <a:avLst/>
          </a:prstGeom>
        </p:spPr>
      </p:pic>
      <p:pic>
        <p:nvPicPr>
          <p:cNvPr id="22" name="Объект 6">
            <a:extLst>
              <a:ext uri="{FF2B5EF4-FFF2-40B4-BE49-F238E27FC236}">
                <a16:creationId xmlns:a16="http://schemas.microsoft.com/office/drawing/2014/main" id="{A9D2B22B-8F2F-44ED-882A-8800E7A938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62498" r="67341" b="21787"/>
          <a:stretch/>
        </p:blipFill>
        <p:spPr>
          <a:xfrm>
            <a:off x="9228322" y="1659242"/>
            <a:ext cx="1318774" cy="523947"/>
          </a:xfrm>
          <a:prstGeom prst="rect">
            <a:avLst/>
          </a:prstGeom>
        </p:spPr>
      </p:pic>
      <p:pic>
        <p:nvPicPr>
          <p:cNvPr id="23" name="Объект 6">
            <a:extLst>
              <a:ext uri="{FF2B5EF4-FFF2-40B4-BE49-F238E27FC236}">
                <a16:creationId xmlns:a16="http://schemas.microsoft.com/office/drawing/2014/main" id="{E014ED43-74B2-4374-ABD2-8187F3426F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77183" r="67341" b="5569"/>
          <a:stretch/>
        </p:blipFill>
        <p:spPr>
          <a:xfrm>
            <a:off x="9130288" y="1252491"/>
            <a:ext cx="1318774" cy="575032"/>
          </a:xfrm>
          <a:prstGeom prst="rect">
            <a:avLst/>
          </a:prstGeom>
        </p:spPr>
      </p:pic>
      <p:pic>
        <p:nvPicPr>
          <p:cNvPr id="24" name="Объект 6">
            <a:extLst>
              <a:ext uri="{FF2B5EF4-FFF2-40B4-BE49-F238E27FC236}">
                <a16:creationId xmlns:a16="http://schemas.microsoft.com/office/drawing/2014/main" id="{E71EAD1B-E5FB-456E-B9ED-76496C3122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3" b="57493" l="41267" r="62867">
                        <a14:foregroundMark x1="52600" y1="7823" x2="52600" y2="7823"/>
                        <a14:foregroundMark x1="43267" y1="16682" x2="52600" y2="20829"/>
                        <a14:foregroundMark x1="54333" y1="28275" x2="51000" y2="15457"/>
                        <a14:foregroundMark x1="51000" y1="15457" x2="50867" y2="15457"/>
                        <a14:foregroundMark x1="59867" y1="54006" x2="59600" y2="44109"/>
                        <a14:foregroundMark x1="60933" y1="57493" x2="60933" y2="57493"/>
                        <a14:foregroundMark x1="62933" y1="46371" x2="62933" y2="46371"/>
                        <a14:foregroundMark x1="41267" y1="17342" x2="41267" y2="17342"/>
                      </a14:backgroundRemoval>
                    </a14:imgEffect>
                  </a14:imgLayer>
                </a14:imgProps>
              </a:ext>
            </a:extLst>
          </a:blip>
          <a:srcRect l="38779" t="5223" r="34845" b="39357"/>
          <a:stretch/>
        </p:blipFill>
        <p:spPr>
          <a:xfrm>
            <a:off x="10633278" y="979835"/>
            <a:ext cx="1498475" cy="2227015"/>
          </a:xfrm>
          <a:prstGeom prst="rect">
            <a:avLst/>
          </a:prstGeom>
        </p:spPr>
      </p:pic>
      <p:pic>
        <p:nvPicPr>
          <p:cNvPr id="26" name="Picture 2" descr="Picture background">
            <a:extLst>
              <a:ext uri="{FF2B5EF4-FFF2-40B4-BE49-F238E27FC236}">
                <a16:creationId xmlns:a16="http://schemas.microsoft.com/office/drawing/2014/main" id="{EBEB5DAB-82D5-490A-B87E-9942040F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592" b="96588" l="5000" r="96000">
                        <a14:foregroundMark x1="5000" y1="61422" x2="11300" y2="69289"/>
                        <a14:foregroundMark x1="33400" y1="91374" x2="40300" y2="93081"/>
                        <a14:foregroundMark x1="88400" y1="10427" x2="90800" y2="7299"/>
                        <a14:foregroundMark x1="94500" y1="7014" x2="96000" y2="5687"/>
                        <a14:foregroundMark x1="43600" y1="96588" x2="43600" y2="96588"/>
                        <a14:foregroundMark x1="44800" y1="40474" x2="44800" y2="40474"/>
                        <a14:foregroundMark x1="43300" y1="39621" x2="43300" y2="39621"/>
                        <a14:foregroundMark x1="40000" y1="39621" x2="40000" y2="39621"/>
                        <a14:foregroundMark x1="38100" y1="41043" x2="38100" y2="41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18" y="933182"/>
            <a:ext cx="1440958" cy="15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AD0B26-9EAC-4A54-9485-FC1B57834D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07" b="94483" l="2444" r="96778">
                        <a14:foregroundMark x1="18556" y1="29138" x2="23111" y2="18103"/>
                        <a14:foregroundMark x1="23111" y1="18103" x2="22222" y2="6724"/>
                        <a14:foregroundMark x1="19444" y1="28103" x2="19444" y2="28103"/>
                        <a14:foregroundMark x1="8333" y1="43276" x2="23778" y2="28621"/>
                        <a14:foregroundMark x1="23778" y1="28621" x2="32556" y2="9828"/>
                        <a14:foregroundMark x1="32556" y1="9828" x2="34444" y2="9138"/>
                        <a14:foregroundMark x1="14667" y1="34828" x2="26444" y2="19828"/>
                        <a14:foregroundMark x1="40444" y1="1379" x2="40444" y2="1379"/>
                        <a14:foregroundMark x1="42889" y1="4828" x2="47222" y2="14655"/>
                        <a14:foregroundMark x1="47222" y1="14655" x2="65778" y2="37931"/>
                        <a14:foregroundMark x1="65778" y1="37931" x2="66889" y2="40172"/>
                        <a14:foregroundMark x1="66556" y1="35000" x2="61111" y2="18966"/>
                        <a14:foregroundMark x1="61111" y1="18966" x2="60111" y2="20000"/>
                        <a14:foregroundMark x1="68444" y1="19310" x2="63889" y2="12759"/>
                        <a14:foregroundMark x1="63889" y1="12759" x2="61333" y2="13103"/>
                        <a14:foregroundMark x1="49667" y1="15172" x2="53000" y2="12414"/>
                        <a14:foregroundMark x1="58444" y1="14828" x2="64000" y2="13793"/>
                        <a14:foregroundMark x1="64000" y1="13793" x2="71889" y2="20690"/>
                        <a14:foregroundMark x1="71889" y1="20690" x2="81333" y2="37759"/>
                        <a14:foregroundMark x1="82667" y1="38621" x2="77111" y2="17931"/>
                        <a14:foregroundMark x1="77111" y1="17931" x2="69111" y2="12069"/>
                        <a14:foregroundMark x1="69111" y1="12069" x2="59333" y2="11207"/>
                        <a14:foregroundMark x1="59333" y1="11207" x2="56111" y2="22586"/>
                        <a14:foregroundMark x1="56111" y1="22586" x2="68000" y2="32241"/>
                        <a14:foregroundMark x1="68000" y1="32241" x2="73556" y2="33448"/>
                        <a14:foregroundMark x1="90444" y1="39828" x2="90444" y2="39828"/>
                        <a14:foregroundMark x1="90333" y1="39828" x2="71222" y2="39483"/>
                        <a14:foregroundMark x1="50111" y1="10000" x2="58667" y2="16379"/>
                        <a14:foregroundMark x1="19778" y1="51207" x2="32444" y2="50862"/>
                        <a14:foregroundMark x1="32444" y1="50862" x2="36444" y2="50862"/>
                        <a14:foregroundMark x1="41444" y1="50000" x2="52889" y2="49138"/>
                        <a14:foregroundMark x1="52889" y1="49138" x2="59222" y2="53103"/>
                        <a14:foregroundMark x1="59222" y1="53103" x2="59444" y2="55172"/>
                        <a14:foregroundMark x1="40667" y1="73966" x2="50111" y2="71897"/>
                        <a14:foregroundMark x1="50111" y1="71897" x2="58556" y2="73621"/>
                        <a14:foregroundMark x1="92889" y1="78966" x2="92889" y2="78966"/>
                        <a14:foregroundMark x1="96778" y1="81034" x2="96778" y2="81034"/>
                        <a14:foregroundMark x1="29556" y1="94655" x2="29556" y2="94655"/>
                        <a14:foregroundMark x1="2444" y1="87069" x2="2444" y2="87069"/>
                        <a14:foregroundMark x1="10000" y1="89655" x2="51333" y2="90172"/>
                        <a14:foregroundMark x1="65667" y1="83793" x2="85889" y2="82414"/>
                        <a14:foregroundMark x1="88222" y1="81552" x2="93333" y2="8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407" y="1035806"/>
            <a:ext cx="1934800" cy="1246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C650DD-8C2C-49E0-8ABE-7B340E4FA2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40996" y="1202321"/>
            <a:ext cx="1636976" cy="99497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5719976-D929-48D1-B780-970D39D1BE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720" b="98157" l="3875" r="94500">
                        <a14:foregroundMark x1="23750" y1="7494" x2="11375" y2="9091"/>
                        <a14:foregroundMark x1="11375" y1="9091" x2="7500" y2="16830"/>
                        <a14:foregroundMark x1="7500" y1="16830" x2="7500" y2="16830"/>
                        <a14:foregroundMark x1="16125" y1="5528" x2="22750" y2="1720"/>
                        <a14:foregroundMark x1="22750" y1="1720" x2="26500" y2="4791"/>
                        <a14:foregroundMark x1="3875" y1="18428" x2="3875" y2="18428"/>
                        <a14:foregroundMark x1="69000" y1="91278" x2="84750" y2="90541"/>
                        <a14:foregroundMark x1="84750" y1="90541" x2="89625" y2="84152"/>
                        <a14:foregroundMark x1="89625" y1="84152" x2="90000" y2="79238"/>
                        <a14:foregroundMark x1="94375" y1="76167" x2="94500" y2="81081"/>
                        <a14:foregroundMark x1="75625" y1="98157" x2="75875" y2="94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473" y="798181"/>
            <a:ext cx="1577384" cy="1604988"/>
          </a:xfrm>
          <a:prstGeom prst="rect">
            <a:avLst/>
          </a:prstGeom>
        </p:spPr>
      </p:pic>
      <p:pic>
        <p:nvPicPr>
          <p:cNvPr id="29" name="Picture 4" descr="Picture background">
            <a:extLst>
              <a:ext uri="{FF2B5EF4-FFF2-40B4-BE49-F238E27FC236}">
                <a16:creationId xmlns:a16="http://schemas.microsoft.com/office/drawing/2014/main" id="{4233571B-10F4-4B4F-B7BC-564D64A3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545" b="93174" l="6114" r="92391">
                        <a14:foregroundMark x1="9103" y1="32335" x2="6929" y2="29581"/>
                        <a14:foregroundMark x1="49728" y1="9701" x2="49049" y2="7545"/>
                        <a14:foregroundMark x1="89810" y1="30060" x2="92663" y2="30539"/>
                        <a14:foregroundMark x1="49728" y1="93174" x2="49592" y2="86228"/>
                        <a14:foregroundMark x1="6114" y1="70180" x2="6114" y2="7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58" y="748117"/>
            <a:ext cx="1534921" cy="17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52E1A-157A-44C4-87B5-90DA20C7056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0060660">
            <a:off x="7749425" y="1183356"/>
            <a:ext cx="1586293" cy="8346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CE888E3-6E7D-4CB6-ABE1-8FBD0B12C0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3018" b="98903" l="2449" r="99048">
                        <a14:foregroundMark x1="5442" y1="77366" x2="9932" y2="46365"/>
                        <a14:foregroundMark x1="2585" y1="90398" x2="4354" y2="87517"/>
                        <a14:foregroundMark x1="30748" y1="90535" x2="30476" y2="87517"/>
                        <a14:foregroundMark x1="15238" y1="7133" x2="80544" y2="14266"/>
                        <a14:foregroundMark x1="17007" y1="3018" x2="17007" y2="3018"/>
                        <a14:foregroundMark x1="89796" y1="57202" x2="95238" y2="95748"/>
                        <a14:foregroundMark x1="69932" y1="98903" x2="68980" y2="97668"/>
                        <a14:foregroundMark x1="98639" y1="96845" x2="99048" y2="96433"/>
                        <a14:backgroundMark x1="33061" y1="65021" x2="33061" y2="65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145" y="798181"/>
            <a:ext cx="1464220" cy="1452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B6515-EE7C-4542-85E5-A2EBC022181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125" b="93625" l="9936" r="91667">
                        <a14:foregroundMark x1="8013" y1="73625" x2="15385" y2="81125"/>
                        <a14:foregroundMark x1="15385" y1="81125" x2="25481" y2="87125"/>
                        <a14:foregroundMark x1="25481" y1="87125" x2="60096" y2="93750"/>
                        <a14:foregroundMark x1="60096" y1="93750" x2="72917" y2="91375"/>
                        <a14:foregroundMark x1="72917" y1="91375" x2="83814" y2="85750"/>
                        <a14:foregroundMark x1="83814" y1="85750" x2="91026" y2="78750"/>
                        <a14:foregroundMark x1="91026" y1="78750" x2="91667" y2="77000"/>
                        <a14:foregroundMark x1="62340" y1="93000" x2="45833" y2="93625"/>
                        <a14:foregroundMark x1="42788" y1="10375" x2="43910" y2="6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43" y="2338651"/>
            <a:ext cx="3704875" cy="47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25249A-51FE-4B92-A599-4B0EBEBF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C237A-C954-463B-B3ED-327A727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4" b="97236" l="9753" r="89973">
                        <a14:foregroundMark x1="39286" y1="6910" x2="72390" y2="12940"/>
                        <a14:foregroundMark x1="72390" y1="12940" x2="76099" y2="15201"/>
                        <a14:foregroundMark x1="46291" y1="5025" x2="52473" y2="5151"/>
                        <a14:foregroundMark x1="60852" y1="21608" x2="77747" y2="17462"/>
                        <a14:foregroundMark x1="77747" y1="17462" x2="77747" y2="17462"/>
                        <a14:foregroundMark x1="65110" y1="35176" x2="63324" y2="23367"/>
                        <a14:foregroundMark x1="74725" y1="19598" x2="76099" y2="11683"/>
                        <a14:foregroundMark x1="76099" y1="11683" x2="73077" y2="10930"/>
                        <a14:foregroundMark x1="78159" y1="13317" x2="79396" y2="15075"/>
                        <a14:foregroundMark x1="34753" y1="20729" x2="34753" y2="20729"/>
                        <a14:foregroundMark x1="36951" y1="27261" x2="47527" y2="29271"/>
                        <a14:foregroundMark x1="59753" y1="57286" x2="60577" y2="47613"/>
                        <a14:foregroundMark x1="66754" y1="57789" x2="67857" y2="54523"/>
                        <a14:foregroundMark x1="64973" y1="63065" x2="66754" y2="57789"/>
                        <a14:foregroundMark x1="61813" y1="64950" x2="66346" y2="63945"/>
                        <a14:foregroundMark x1="34203" y1="90704" x2="49038" y2="92085"/>
                        <a14:foregroundMark x1="49038" y1="92085" x2="50687" y2="93090"/>
                        <a14:foregroundMark x1="36951" y1="93593" x2="36951" y2="93593"/>
                        <a14:foregroundMark x1="34753" y1="93467" x2="34753" y2="93467"/>
                        <a14:foregroundMark x1="51099" y1="96985" x2="51099" y2="96985"/>
                        <a14:foregroundMark x1="58379" y1="93342" x2="58379" y2="93342"/>
                        <a14:foregroundMark x1="62500" y1="92965" x2="62500" y2="92965"/>
                        <a14:foregroundMark x1="54258" y1="96106" x2="60989" y2="93216"/>
                        <a14:foregroundMark x1="48077" y1="96985" x2="52060" y2="97236"/>
                        <a14:foregroundMark x1="32830" y1="93467" x2="40797" y2="93342"/>
                        <a14:foregroundMark x1="40797" y1="93342" x2="41896" y2="93719"/>
                        <a14:foregroundMark x1="28846" y1="90829" x2="31319" y2="92714"/>
                        <a14:foregroundMark x1="28022" y1="89824" x2="28022" y2="89322"/>
                        <a14:foregroundMark x1="77885" y1="20226" x2="78709" y2="21482"/>
                        <a14:backgroundMark x1="33791" y1="24121" x2="31319" y2="30779"/>
                        <a14:backgroundMark x1="81868" y1="20352" x2="81868" y2="20352"/>
                        <a14:backgroundMark x1="60852" y1="95854" x2="60852" y2="95854"/>
                        <a14:backgroundMark x1="33242" y1="36935" x2="33242" y2="36935"/>
                        <a14:backgroundMark x1="35302" y1="38568" x2="35302" y2="38568"/>
                        <a14:backgroundMark x1="44093" y1="95729" x2="44093" y2="95729"/>
                        <a14:backgroundMark x1="69093" y1="57789" x2="69093" y2="57789"/>
                        <a14:backgroundMark x1="70742" y1="56533" x2="70742" y2="56533"/>
                        <a14:backgroundMark x1="72115" y1="54271" x2="72115" y2="54271"/>
                        <a14:backgroundMark x1="70330" y1="56156" x2="70330" y2="56156"/>
                      </a14:backgroundRemoval>
                    </a14:imgEffect>
                  </a14:imgLayer>
                </a14:imgProps>
              </a:ext>
            </a:extLst>
          </a:blip>
          <a:srcRect l="13765" r="15733"/>
          <a:stretch/>
        </p:blipFill>
        <p:spPr>
          <a:xfrm>
            <a:off x="9499002" y="2621843"/>
            <a:ext cx="2148058" cy="3331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94F1-3F69-4F15-9A4E-0BBE1454F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3" b="96685" l="9753" r="89973">
                        <a14:foregroundMark x1="46566" y1="31354" x2="50687" y2="29282"/>
                        <a14:foregroundMark x1="44505" y1="93785" x2="46154" y2="84669"/>
                        <a14:foregroundMark x1="68819" y1="96133" x2="71566" y2="93094"/>
                        <a14:foregroundMark x1="48077" y1="96823" x2="48214" y2="95304"/>
                        <a14:foregroundMark x1="68681" y1="96823" x2="70604" y2="95580"/>
                        <a14:foregroundMark x1="51648" y1="28039" x2="54945" y2="33425"/>
                        <a14:foregroundMark x1="46703" y1="7182" x2="57967" y2="5663"/>
                      </a14:backgroundRemoval>
                    </a14:imgEffect>
                  </a14:imgLayer>
                </a14:imgProps>
              </a:ext>
            </a:extLst>
          </a:blip>
          <a:srcRect l="9364" r="14104"/>
          <a:stretch/>
        </p:blipFill>
        <p:spPr>
          <a:xfrm>
            <a:off x="7433880" y="2954463"/>
            <a:ext cx="2819909" cy="3664436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CA271DBA-3BD0-4453-A24E-E5574F3229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52" b="95005" l="62867" r="94200">
                        <a14:foregroundMark x1="76867" y1="55137" x2="76867" y2="55137"/>
                        <a14:foregroundMark x1="79133" y1="53252" x2="79133" y2="53252"/>
                        <a14:foregroundMark x1="94200" y1="69557" x2="94200" y2="69557"/>
                        <a14:foregroundMark x1="80600" y1="93025" x2="80600" y2="93025"/>
                        <a14:foregroundMark x1="62933" y1="73704" x2="62933" y2="73704"/>
                        <a14:foregroundMark x1="78467" y1="95005" x2="78467" y2="95005"/>
                      </a14:backgroundRemoval>
                    </a14:imgEffect>
                  </a14:imgLayer>
                </a14:imgProps>
              </a:ext>
            </a:extLst>
          </a:blip>
          <a:srcRect l="59868" t="50991" r="2964" b="2749"/>
          <a:stretch/>
        </p:blipFill>
        <p:spPr>
          <a:xfrm>
            <a:off x="4444824" y="4493243"/>
            <a:ext cx="2376540" cy="1985704"/>
          </a:xfrm>
          <a:prstGeom prst="rect">
            <a:avLst/>
          </a:prstGeom>
        </p:spPr>
      </p:pic>
      <p:pic>
        <p:nvPicPr>
          <p:cNvPr id="17" name="Объект 6">
            <a:extLst>
              <a:ext uri="{FF2B5EF4-FFF2-40B4-BE49-F238E27FC236}">
                <a16:creationId xmlns:a16="http://schemas.microsoft.com/office/drawing/2014/main" id="{C379DAC1-2C2F-4388-BE57-09146EE7CC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94" b="48728" l="67667" r="93467">
                        <a14:foregroundMark x1="80200" y1="16777" x2="80200" y2="16588"/>
                        <a14:foregroundMark x1="93467" y1="31197" x2="93467" y2="31197"/>
                        <a14:foregroundMark x1="82067" y1="48728" x2="82067" y2="48728"/>
                        <a14:foregroundMark x1="67667" y1="32234" x2="67667" y2="32234"/>
                      </a14:backgroundRemoval>
                    </a14:imgEffect>
                  </a14:imgLayer>
                </a14:imgProps>
              </a:ext>
            </a:extLst>
          </a:blip>
          <a:srcRect l="65039" t="14283" r="4342" b="49245"/>
          <a:stretch/>
        </p:blipFill>
        <p:spPr>
          <a:xfrm>
            <a:off x="4731011" y="3484998"/>
            <a:ext cx="1804165" cy="1520130"/>
          </a:xfrm>
          <a:prstGeom prst="rect">
            <a:avLst/>
          </a:prstGeom>
        </p:spPr>
      </p:pic>
      <p:pic>
        <p:nvPicPr>
          <p:cNvPr id="18" name="Объект 6">
            <a:extLst>
              <a:ext uri="{FF2B5EF4-FFF2-40B4-BE49-F238E27FC236}">
                <a16:creationId xmlns:a16="http://schemas.microsoft.com/office/drawing/2014/main" id="{E19C5AEB-3B41-43DC-9D94-E8E30968E9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02" b="89067" l="37667" r="57600">
                        <a14:foregroundMark x1="47400" y1="63996" x2="47400" y2="63996"/>
                        <a14:foregroundMark x1="57600" y1="75778" x2="57600" y2="75778"/>
                        <a14:foregroundMark x1="48133" y1="89067" x2="48133" y2="89067"/>
                        <a14:foregroundMark x1="37667" y1="76532" x2="37667" y2="76532"/>
                      </a14:backgroundRemoval>
                    </a14:imgEffect>
                  </a14:imgLayer>
                </a14:imgProps>
              </a:ext>
            </a:extLst>
          </a:blip>
          <a:srcRect l="35502" t="61109" r="41083" b="8488"/>
          <a:stretch/>
        </p:blipFill>
        <p:spPr>
          <a:xfrm>
            <a:off x="3638304" y="1060422"/>
            <a:ext cx="1357636" cy="1246871"/>
          </a:xfrm>
          <a:prstGeom prst="rect">
            <a:avLst/>
          </a:prstGeom>
        </p:spPr>
      </p:pic>
      <p:pic>
        <p:nvPicPr>
          <p:cNvPr id="19" name="Объект 6">
            <a:extLst>
              <a:ext uri="{FF2B5EF4-FFF2-40B4-BE49-F238E27FC236}">
                <a16:creationId xmlns:a16="http://schemas.microsoft.com/office/drawing/2014/main" id="{5E21972E-64D9-4B0B-8662-41CFAE10EC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5" b="11898" l="78387" r="88647">
                        <a14:foregroundMark x1="79600" y1="9425" x2="79600" y2="9425"/>
                        <a14:foregroundMark x1="80600" y1="8388" x2="80600" y2="8388"/>
                      </a14:backgroundRemoval>
                    </a14:imgEffect>
                  </a14:imgLayer>
                </a14:imgProps>
              </a:ext>
            </a:extLst>
          </a:blip>
          <a:srcRect l="77105" t="5223" r="10071" b="87360"/>
          <a:stretch/>
        </p:blipFill>
        <p:spPr>
          <a:xfrm>
            <a:off x="5633094" y="1371297"/>
            <a:ext cx="824800" cy="337419"/>
          </a:xfrm>
          <a:prstGeom prst="rect">
            <a:avLst/>
          </a:prstGeom>
        </p:spPr>
      </p:pic>
      <p:pic>
        <p:nvPicPr>
          <p:cNvPr id="20" name="Объект 6">
            <a:extLst>
              <a:ext uri="{FF2B5EF4-FFF2-40B4-BE49-F238E27FC236}">
                <a16:creationId xmlns:a16="http://schemas.microsoft.com/office/drawing/2014/main" id="{D5006E76-E770-447B-9811-C22DE9C1B7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16" b="40622" l="39333" r="52733">
                        <a14:foregroundMark x1="39333" y1="36569" x2="39333" y2="36569"/>
                      </a14:backgroundRemoval>
                    </a14:imgEffect>
                  </a14:imgLayer>
                </a14:imgProps>
              </a:ext>
            </a:extLst>
          </a:blip>
          <a:srcRect l="38342" t="31594" r="45628" b="58311"/>
          <a:stretch/>
        </p:blipFill>
        <p:spPr>
          <a:xfrm>
            <a:off x="7023241" y="1432394"/>
            <a:ext cx="755547" cy="336562"/>
          </a:xfrm>
          <a:prstGeom prst="rect">
            <a:avLst/>
          </a:prstGeom>
        </p:spPr>
      </p:pic>
      <p:pic>
        <p:nvPicPr>
          <p:cNvPr id="21" name="Объект 6">
            <a:extLst>
              <a:ext uri="{FF2B5EF4-FFF2-40B4-BE49-F238E27FC236}">
                <a16:creationId xmlns:a16="http://schemas.microsoft.com/office/drawing/2014/main" id="{D24A54D8-CA5A-4930-8C7A-08FCEA728D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3" b="14523" l="67008" r="72487">
                        <a14:foregroundMark x1="68533" y1="10839" x2="69667" y2="10839"/>
                        <a14:foregroundMark x1="70400" y1="11216" x2="70267" y2="9802"/>
                        <a14:foregroundMark x1="69667" y1="11216" x2="69533" y2="10462"/>
                        <a14:foregroundMark x1="69800" y1="11027" x2="69800" y2="11027"/>
                        <a14:foregroundMark x1="68333" y1="9991" x2="70533" y2="9991"/>
                      </a14:backgroundRemoval>
                    </a14:imgEffect>
                  </a14:imgLayer>
                </a14:imgProps>
              </a:ext>
            </a:extLst>
          </a:blip>
          <a:srcRect l="66323" t="6254" r="26828" b="84558"/>
          <a:stretch/>
        </p:blipFill>
        <p:spPr>
          <a:xfrm>
            <a:off x="8177307" y="1484464"/>
            <a:ext cx="322825" cy="306298"/>
          </a:xfrm>
          <a:prstGeom prst="rect">
            <a:avLst/>
          </a:prstGeom>
        </p:spPr>
      </p:pic>
      <p:pic>
        <p:nvPicPr>
          <p:cNvPr id="22" name="Объект 6">
            <a:extLst>
              <a:ext uri="{FF2B5EF4-FFF2-40B4-BE49-F238E27FC236}">
                <a16:creationId xmlns:a16="http://schemas.microsoft.com/office/drawing/2014/main" id="{A9D2B22B-8F2F-44ED-882A-8800E7A938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62498" r="67341" b="21787"/>
          <a:stretch/>
        </p:blipFill>
        <p:spPr>
          <a:xfrm>
            <a:off x="9228322" y="1659242"/>
            <a:ext cx="1318774" cy="523947"/>
          </a:xfrm>
          <a:prstGeom prst="rect">
            <a:avLst/>
          </a:prstGeom>
        </p:spPr>
      </p:pic>
      <p:pic>
        <p:nvPicPr>
          <p:cNvPr id="23" name="Объект 6">
            <a:extLst>
              <a:ext uri="{FF2B5EF4-FFF2-40B4-BE49-F238E27FC236}">
                <a16:creationId xmlns:a16="http://schemas.microsoft.com/office/drawing/2014/main" id="{E014ED43-74B2-4374-ABD2-8187F3426F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77183" r="67341" b="5569"/>
          <a:stretch/>
        </p:blipFill>
        <p:spPr>
          <a:xfrm>
            <a:off x="9130288" y="1252491"/>
            <a:ext cx="1318774" cy="575032"/>
          </a:xfrm>
          <a:prstGeom prst="rect">
            <a:avLst/>
          </a:prstGeom>
        </p:spPr>
      </p:pic>
      <p:pic>
        <p:nvPicPr>
          <p:cNvPr id="24" name="Объект 6">
            <a:extLst>
              <a:ext uri="{FF2B5EF4-FFF2-40B4-BE49-F238E27FC236}">
                <a16:creationId xmlns:a16="http://schemas.microsoft.com/office/drawing/2014/main" id="{E71EAD1B-E5FB-456E-B9ED-76496C3122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3" b="57493" l="41267" r="62867">
                        <a14:foregroundMark x1="52600" y1="7823" x2="52600" y2="7823"/>
                        <a14:foregroundMark x1="43267" y1="16682" x2="52600" y2="20829"/>
                        <a14:foregroundMark x1="54333" y1="28275" x2="51000" y2="15457"/>
                        <a14:foregroundMark x1="51000" y1="15457" x2="50867" y2="15457"/>
                        <a14:foregroundMark x1="59867" y1="54006" x2="59600" y2="44109"/>
                        <a14:foregroundMark x1="60933" y1="57493" x2="60933" y2="57493"/>
                        <a14:foregroundMark x1="62933" y1="46371" x2="62933" y2="46371"/>
                        <a14:foregroundMark x1="41267" y1="17342" x2="41267" y2="17342"/>
                      </a14:backgroundRemoval>
                    </a14:imgEffect>
                  </a14:imgLayer>
                </a14:imgProps>
              </a:ext>
            </a:extLst>
          </a:blip>
          <a:srcRect l="38779" t="5223" r="34845" b="39357"/>
          <a:stretch/>
        </p:blipFill>
        <p:spPr>
          <a:xfrm>
            <a:off x="10633278" y="979835"/>
            <a:ext cx="1498475" cy="222701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AD0B26-9EAC-4A54-9485-FC1B57834D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07" b="94483" l="2444" r="96778">
                        <a14:foregroundMark x1="18556" y1="29138" x2="23111" y2="18103"/>
                        <a14:foregroundMark x1="23111" y1="18103" x2="22222" y2="6724"/>
                        <a14:foregroundMark x1="19444" y1="28103" x2="19444" y2="28103"/>
                        <a14:foregroundMark x1="8333" y1="43276" x2="23778" y2="28621"/>
                        <a14:foregroundMark x1="23778" y1="28621" x2="32556" y2="9828"/>
                        <a14:foregroundMark x1="32556" y1="9828" x2="34444" y2="9138"/>
                        <a14:foregroundMark x1="14667" y1="34828" x2="26444" y2="19828"/>
                        <a14:foregroundMark x1="40444" y1="1379" x2="40444" y2="1379"/>
                        <a14:foregroundMark x1="42889" y1="4828" x2="47222" y2="14655"/>
                        <a14:foregroundMark x1="47222" y1="14655" x2="65778" y2="37931"/>
                        <a14:foregroundMark x1="65778" y1="37931" x2="66889" y2="40172"/>
                        <a14:foregroundMark x1="66556" y1="35000" x2="61111" y2="18966"/>
                        <a14:foregroundMark x1="61111" y1="18966" x2="60111" y2="20000"/>
                        <a14:foregroundMark x1="68444" y1="19310" x2="63889" y2="12759"/>
                        <a14:foregroundMark x1="63889" y1="12759" x2="61333" y2="13103"/>
                        <a14:foregroundMark x1="49667" y1="15172" x2="53000" y2="12414"/>
                        <a14:foregroundMark x1="58444" y1="14828" x2="64000" y2="13793"/>
                        <a14:foregroundMark x1="64000" y1="13793" x2="71889" y2="20690"/>
                        <a14:foregroundMark x1="71889" y1="20690" x2="81333" y2="37759"/>
                        <a14:foregroundMark x1="82667" y1="38621" x2="77111" y2="17931"/>
                        <a14:foregroundMark x1="77111" y1="17931" x2="69111" y2="12069"/>
                        <a14:foregroundMark x1="69111" y1="12069" x2="59333" y2="11207"/>
                        <a14:foregroundMark x1="59333" y1="11207" x2="56111" y2="22586"/>
                        <a14:foregroundMark x1="56111" y1="22586" x2="68000" y2="32241"/>
                        <a14:foregroundMark x1="68000" y1="32241" x2="73556" y2="33448"/>
                        <a14:foregroundMark x1="90444" y1="39828" x2="90444" y2="39828"/>
                        <a14:foregroundMark x1="90333" y1="39828" x2="71222" y2="39483"/>
                        <a14:foregroundMark x1="50111" y1="10000" x2="58667" y2="16379"/>
                        <a14:foregroundMark x1="19778" y1="51207" x2="32444" y2="50862"/>
                        <a14:foregroundMark x1="32444" y1="50862" x2="36444" y2="50862"/>
                        <a14:foregroundMark x1="41444" y1="50000" x2="52889" y2="49138"/>
                        <a14:foregroundMark x1="52889" y1="49138" x2="59222" y2="53103"/>
                        <a14:foregroundMark x1="59222" y1="53103" x2="59444" y2="55172"/>
                        <a14:foregroundMark x1="40667" y1="73966" x2="50111" y2="71897"/>
                        <a14:foregroundMark x1="50111" y1="71897" x2="58556" y2="73621"/>
                        <a14:foregroundMark x1="92889" y1="78966" x2="92889" y2="78966"/>
                        <a14:foregroundMark x1="96778" y1="81034" x2="96778" y2="81034"/>
                        <a14:foregroundMark x1="29556" y1="94655" x2="29556" y2="94655"/>
                        <a14:foregroundMark x1="2444" y1="87069" x2="2444" y2="87069"/>
                        <a14:foregroundMark x1="10000" y1="89655" x2="51333" y2="90172"/>
                        <a14:foregroundMark x1="65667" y1="83793" x2="85889" y2="82414"/>
                        <a14:foregroundMark x1="88222" y1="81552" x2="93333" y2="8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407" y="1035806"/>
            <a:ext cx="1934800" cy="1246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C650DD-8C2C-49E0-8ABE-7B340E4FA2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40996" y="1202321"/>
            <a:ext cx="1636976" cy="99497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5719976-D929-48D1-B780-970D39D1BE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720" b="98157" l="3875" r="94500">
                        <a14:foregroundMark x1="23750" y1="7494" x2="11375" y2="9091"/>
                        <a14:foregroundMark x1="11375" y1="9091" x2="7500" y2="16830"/>
                        <a14:foregroundMark x1="7500" y1="16830" x2="7500" y2="16830"/>
                        <a14:foregroundMark x1="16125" y1="5528" x2="22750" y2="1720"/>
                        <a14:foregroundMark x1="22750" y1="1720" x2="26500" y2="4791"/>
                        <a14:foregroundMark x1="3875" y1="18428" x2="3875" y2="18428"/>
                        <a14:foregroundMark x1="69000" y1="91278" x2="84750" y2="90541"/>
                        <a14:foregroundMark x1="84750" y1="90541" x2="89625" y2="84152"/>
                        <a14:foregroundMark x1="89625" y1="84152" x2="90000" y2="79238"/>
                        <a14:foregroundMark x1="94375" y1="76167" x2="94500" y2="81081"/>
                        <a14:foregroundMark x1="75625" y1="98157" x2="75875" y2="94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473" y="798181"/>
            <a:ext cx="1577384" cy="1604988"/>
          </a:xfrm>
          <a:prstGeom prst="rect">
            <a:avLst/>
          </a:prstGeom>
        </p:spPr>
      </p:pic>
      <p:pic>
        <p:nvPicPr>
          <p:cNvPr id="29" name="Picture 4" descr="Picture background">
            <a:extLst>
              <a:ext uri="{FF2B5EF4-FFF2-40B4-BE49-F238E27FC236}">
                <a16:creationId xmlns:a16="http://schemas.microsoft.com/office/drawing/2014/main" id="{4233571B-10F4-4B4F-B7BC-564D64A3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45" b="93174" l="6114" r="92391">
                        <a14:foregroundMark x1="9103" y1="32335" x2="6929" y2="29581"/>
                        <a14:foregroundMark x1="49728" y1="9701" x2="49049" y2="7545"/>
                        <a14:foregroundMark x1="89810" y1="30060" x2="92663" y2="30539"/>
                        <a14:foregroundMark x1="49728" y1="93174" x2="49592" y2="86228"/>
                        <a14:foregroundMark x1="6114" y1="70180" x2="6114" y2="7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58" y="748117"/>
            <a:ext cx="1534921" cy="17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52E1A-157A-44C4-87B5-90DA20C7056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0060660">
            <a:off x="7749425" y="1183356"/>
            <a:ext cx="1586293" cy="8346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CE888E3-6E7D-4CB6-ABE1-8FBD0B12C0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018" b="98903" l="2449" r="99048">
                        <a14:foregroundMark x1="5442" y1="77366" x2="9932" y2="46365"/>
                        <a14:foregroundMark x1="2585" y1="90398" x2="4354" y2="87517"/>
                        <a14:foregroundMark x1="30748" y1="90535" x2="30476" y2="87517"/>
                        <a14:foregroundMark x1="15238" y1="7133" x2="80544" y2="14266"/>
                        <a14:foregroundMark x1="17007" y1="3018" x2="17007" y2="3018"/>
                        <a14:foregroundMark x1="89796" y1="57202" x2="95238" y2="95748"/>
                        <a14:foregroundMark x1="69932" y1="98903" x2="68980" y2="97668"/>
                        <a14:foregroundMark x1="98639" y1="96845" x2="99048" y2="96433"/>
                        <a14:backgroundMark x1="33061" y1="65021" x2="33061" y2="65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145" y="798181"/>
            <a:ext cx="1464220" cy="1452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B6515-EE7C-4542-85E5-A2EBC02218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25" b="93625" l="9936" r="91667">
                        <a14:foregroundMark x1="8013" y1="73625" x2="15385" y2="81125"/>
                        <a14:foregroundMark x1="15385" y1="81125" x2="25481" y2="87125"/>
                        <a14:foregroundMark x1="25481" y1="87125" x2="60096" y2="93750"/>
                        <a14:foregroundMark x1="60096" y1="93750" x2="72917" y2="91375"/>
                        <a14:foregroundMark x1="72917" y1="91375" x2="83814" y2="85750"/>
                        <a14:foregroundMark x1="83814" y1="85750" x2="91026" y2="78750"/>
                        <a14:foregroundMark x1="91026" y1="78750" x2="91667" y2="77000"/>
                        <a14:foregroundMark x1="62340" y1="93000" x2="45833" y2="93625"/>
                        <a14:foregroundMark x1="42788" y1="10375" x2="43910" y2="6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43" y="2338651"/>
            <a:ext cx="3704875" cy="47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25249A-51FE-4B92-A599-4B0EBEBF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C237A-C954-463B-B3ED-327A727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4" b="97236" l="9753" r="89973">
                        <a14:foregroundMark x1="39286" y1="6910" x2="72390" y2="12940"/>
                        <a14:foregroundMark x1="72390" y1="12940" x2="76099" y2="15201"/>
                        <a14:foregroundMark x1="46291" y1="5025" x2="52473" y2="5151"/>
                        <a14:foregroundMark x1="60852" y1="21608" x2="77747" y2="17462"/>
                        <a14:foregroundMark x1="77747" y1="17462" x2="77747" y2="17462"/>
                        <a14:foregroundMark x1="65110" y1="35176" x2="63324" y2="23367"/>
                        <a14:foregroundMark x1="74725" y1="19598" x2="76099" y2="11683"/>
                        <a14:foregroundMark x1="76099" y1="11683" x2="73077" y2="10930"/>
                        <a14:foregroundMark x1="78159" y1="13317" x2="79396" y2="15075"/>
                        <a14:foregroundMark x1="34753" y1="20729" x2="34753" y2="20729"/>
                        <a14:foregroundMark x1="36951" y1="27261" x2="47527" y2="29271"/>
                        <a14:foregroundMark x1="59753" y1="57286" x2="60577" y2="47613"/>
                        <a14:foregroundMark x1="66754" y1="57789" x2="67857" y2="54523"/>
                        <a14:foregroundMark x1="64973" y1="63065" x2="66754" y2="57789"/>
                        <a14:foregroundMark x1="61813" y1="64950" x2="66346" y2="63945"/>
                        <a14:foregroundMark x1="34203" y1="90704" x2="49038" y2="92085"/>
                        <a14:foregroundMark x1="49038" y1="92085" x2="50687" y2="93090"/>
                        <a14:foregroundMark x1="36951" y1="93593" x2="36951" y2="93593"/>
                        <a14:foregroundMark x1="34753" y1="93467" x2="34753" y2="93467"/>
                        <a14:foregroundMark x1="51099" y1="96985" x2="51099" y2="96985"/>
                        <a14:foregroundMark x1="58379" y1="93342" x2="58379" y2="93342"/>
                        <a14:foregroundMark x1="62500" y1="92965" x2="62500" y2="92965"/>
                        <a14:foregroundMark x1="54258" y1="96106" x2="60989" y2="93216"/>
                        <a14:foregroundMark x1="48077" y1="96985" x2="52060" y2="97236"/>
                        <a14:foregroundMark x1="32830" y1="93467" x2="40797" y2="93342"/>
                        <a14:foregroundMark x1="40797" y1="93342" x2="41896" y2="93719"/>
                        <a14:foregroundMark x1="28846" y1="90829" x2="31319" y2="92714"/>
                        <a14:foregroundMark x1="28022" y1="89824" x2="28022" y2="89322"/>
                        <a14:foregroundMark x1="77885" y1="20226" x2="78709" y2="21482"/>
                        <a14:backgroundMark x1="33791" y1="24121" x2="31319" y2="30779"/>
                        <a14:backgroundMark x1="81868" y1="20352" x2="81868" y2="20352"/>
                        <a14:backgroundMark x1="60852" y1="95854" x2="60852" y2="95854"/>
                        <a14:backgroundMark x1="33242" y1="36935" x2="33242" y2="36935"/>
                        <a14:backgroundMark x1="35302" y1="38568" x2="35302" y2="38568"/>
                        <a14:backgroundMark x1="44093" y1="95729" x2="44093" y2="95729"/>
                        <a14:backgroundMark x1="69093" y1="57789" x2="69093" y2="57789"/>
                        <a14:backgroundMark x1="70742" y1="56533" x2="70742" y2="56533"/>
                        <a14:backgroundMark x1="72115" y1="54271" x2="72115" y2="54271"/>
                        <a14:backgroundMark x1="70330" y1="56156" x2="70330" y2="56156"/>
                      </a14:backgroundRemoval>
                    </a14:imgEffect>
                  </a14:imgLayer>
                </a14:imgProps>
              </a:ext>
            </a:extLst>
          </a:blip>
          <a:srcRect l="13765" r="15733"/>
          <a:stretch/>
        </p:blipFill>
        <p:spPr>
          <a:xfrm>
            <a:off x="9499002" y="2621843"/>
            <a:ext cx="2148058" cy="3331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94F1-3F69-4F15-9A4E-0BBE1454F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3" b="96685" l="9753" r="89973">
                        <a14:foregroundMark x1="46566" y1="31354" x2="50687" y2="29282"/>
                        <a14:foregroundMark x1="44505" y1="93785" x2="46154" y2="84669"/>
                        <a14:foregroundMark x1="68819" y1="96133" x2="71566" y2="93094"/>
                        <a14:foregroundMark x1="48077" y1="96823" x2="48214" y2="95304"/>
                        <a14:foregroundMark x1="68681" y1="96823" x2="70604" y2="95580"/>
                        <a14:foregroundMark x1="51648" y1="28039" x2="54945" y2="33425"/>
                        <a14:foregroundMark x1="46703" y1="7182" x2="57967" y2="5663"/>
                      </a14:backgroundRemoval>
                    </a14:imgEffect>
                  </a14:imgLayer>
                </a14:imgProps>
              </a:ext>
            </a:extLst>
          </a:blip>
          <a:srcRect l="9364" r="14104"/>
          <a:stretch/>
        </p:blipFill>
        <p:spPr>
          <a:xfrm>
            <a:off x="7433880" y="2954463"/>
            <a:ext cx="2819909" cy="3664436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CA271DBA-3BD0-4453-A24E-E5574F3229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52" b="95005" l="62867" r="94200">
                        <a14:foregroundMark x1="76867" y1="55137" x2="76867" y2="55137"/>
                        <a14:foregroundMark x1="79133" y1="53252" x2="79133" y2="53252"/>
                        <a14:foregroundMark x1="94200" y1="69557" x2="94200" y2="69557"/>
                        <a14:foregroundMark x1="80600" y1="93025" x2="80600" y2="93025"/>
                        <a14:foregroundMark x1="62933" y1="73704" x2="62933" y2="73704"/>
                        <a14:foregroundMark x1="78467" y1="95005" x2="78467" y2="95005"/>
                      </a14:backgroundRemoval>
                    </a14:imgEffect>
                  </a14:imgLayer>
                </a14:imgProps>
              </a:ext>
            </a:extLst>
          </a:blip>
          <a:srcRect l="59868" t="50991" r="2964" b="2749"/>
          <a:stretch/>
        </p:blipFill>
        <p:spPr>
          <a:xfrm>
            <a:off x="4444824" y="4493243"/>
            <a:ext cx="2376540" cy="1985704"/>
          </a:xfrm>
          <a:prstGeom prst="rect">
            <a:avLst/>
          </a:prstGeom>
        </p:spPr>
      </p:pic>
      <p:pic>
        <p:nvPicPr>
          <p:cNvPr id="17" name="Объект 6">
            <a:extLst>
              <a:ext uri="{FF2B5EF4-FFF2-40B4-BE49-F238E27FC236}">
                <a16:creationId xmlns:a16="http://schemas.microsoft.com/office/drawing/2014/main" id="{C379DAC1-2C2F-4388-BE57-09146EE7CC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94" b="48728" l="67667" r="93467">
                        <a14:foregroundMark x1="80200" y1="16777" x2="80200" y2="16588"/>
                        <a14:foregroundMark x1="93467" y1="31197" x2="93467" y2="31197"/>
                        <a14:foregroundMark x1="82067" y1="48728" x2="82067" y2="48728"/>
                        <a14:foregroundMark x1="67667" y1="32234" x2="67667" y2="32234"/>
                      </a14:backgroundRemoval>
                    </a14:imgEffect>
                  </a14:imgLayer>
                </a14:imgProps>
              </a:ext>
            </a:extLst>
          </a:blip>
          <a:srcRect l="65039" t="14283" r="4342" b="49245"/>
          <a:stretch/>
        </p:blipFill>
        <p:spPr>
          <a:xfrm>
            <a:off x="4731011" y="3484998"/>
            <a:ext cx="1804165" cy="1520130"/>
          </a:xfrm>
          <a:prstGeom prst="rect">
            <a:avLst/>
          </a:prstGeom>
        </p:spPr>
      </p:pic>
      <p:pic>
        <p:nvPicPr>
          <p:cNvPr id="18" name="Объект 6">
            <a:extLst>
              <a:ext uri="{FF2B5EF4-FFF2-40B4-BE49-F238E27FC236}">
                <a16:creationId xmlns:a16="http://schemas.microsoft.com/office/drawing/2014/main" id="{E19C5AEB-3B41-43DC-9D94-E8E30968E9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02" b="89067" l="37667" r="57600">
                        <a14:foregroundMark x1="47400" y1="63996" x2="47400" y2="63996"/>
                        <a14:foregroundMark x1="57600" y1="75778" x2="57600" y2="75778"/>
                        <a14:foregroundMark x1="48133" y1="89067" x2="48133" y2="89067"/>
                        <a14:foregroundMark x1="37667" y1="76532" x2="37667" y2="76532"/>
                      </a14:backgroundRemoval>
                    </a14:imgEffect>
                  </a14:imgLayer>
                </a14:imgProps>
              </a:ext>
            </a:extLst>
          </a:blip>
          <a:srcRect l="35502" t="61109" r="41083" b="8488"/>
          <a:stretch/>
        </p:blipFill>
        <p:spPr>
          <a:xfrm>
            <a:off x="4948074" y="2695047"/>
            <a:ext cx="1357636" cy="1246871"/>
          </a:xfrm>
          <a:prstGeom prst="rect">
            <a:avLst/>
          </a:prstGeom>
        </p:spPr>
      </p:pic>
      <p:pic>
        <p:nvPicPr>
          <p:cNvPr id="19" name="Объект 6">
            <a:extLst>
              <a:ext uri="{FF2B5EF4-FFF2-40B4-BE49-F238E27FC236}">
                <a16:creationId xmlns:a16="http://schemas.microsoft.com/office/drawing/2014/main" id="{5E21972E-64D9-4B0B-8662-41CFAE10EC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5" b="11898" l="78387" r="88647">
                        <a14:foregroundMark x1="79600" y1="9425" x2="79600" y2="9425"/>
                        <a14:foregroundMark x1="80600" y1="8388" x2="80600" y2="8388"/>
                      </a14:backgroundRemoval>
                    </a14:imgEffect>
                  </a14:imgLayer>
                </a14:imgProps>
              </a:ext>
            </a:extLst>
          </a:blip>
          <a:srcRect l="77105" t="5223" r="10071" b="87360"/>
          <a:stretch/>
        </p:blipFill>
        <p:spPr>
          <a:xfrm>
            <a:off x="5633094" y="1371297"/>
            <a:ext cx="824800" cy="337419"/>
          </a:xfrm>
          <a:prstGeom prst="rect">
            <a:avLst/>
          </a:prstGeom>
        </p:spPr>
      </p:pic>
      <p:pic>
        <p:nvPicPr>
          <p:cNvPr id="20" name="Объект 6">
            <a:extLst>
              <a:ext uri="{FF2B5EF4-FFF2-40B4-BE49-F238E27FC236}">
                <a16:creationId xmlns:a16="http://schemas.microsoft.com/office/drawing/2014/main" id="{D5006E76-E770-447B-9811-C22DE9C1B7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16" b="40622" l="39333" r="52733">
                        <a14:foregroundMark x1="39333" y1="36569" x2="39333" y2="36569"/>
                      </a14:backgroundRemoval>
                    </a14:imgEffect>
                  </a14:imgLayer>
                </a14:imgProps>
              </a:ext>
            </a:extLst>
          </a:blip>
          <a:srcRect l="38342" t="31594" r="45628" b="58311"/>
          <a:stretch/>
        </p:blipFill>
        <p:spPr>
          <a:xfrm>
            <a:off x="7023241" y="1432394"/>
            <a:ext cx="755547" cy="336562"/>
          </a:xfrm>
          <a:prstGeom prst="rect">
            <a:avLst/>
          </a:prstGeom>
        </p:spPr>
      </p:pic>
      <p:pic>
        <p:nvPicPr>
          <p:cNvPr id="21" name="Объект 6">
            <a:extLst>
              <a:ext uri="{FF2B5EF4-FFF2-40B4-BE49-F238E27FC236}">
                <a16:creationId xmlns:a16="http://schemas.microsoft.com/office/drawing/2014/main" id="{D24A54D8-CA5A-4930-8C7A-08FCEA728D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3" b="14523" l="67008" r="72487">
                        <a14:foregroundMark x1="68533" y1="10839" x2="69667" y2="10839"/>
                        <a14:foregroundMark x1="70400" y1="11216" x2="70267" y2="9802"/>
                        <a14:foregroundMark x1="69667" y1="11216" x2="69533" y2="10462"/>
                        <a14:foregroundMark x1="69800" y1="11027" x2="69800" y2="11027"/>
                        <a14:foregroundMark x1="68333" y1="9991" x2="70533" y2="9991"/>
                      </a14:backgroundRemoval>
                    </a14:imgEffect>
                  </a14:imgLayer>
                </a14:imgProps>
              </a:ext>
            </a:extLst>
          </a:blip>
          <a:srcRect l="66323" t="6254" r="26828" b="84558"/>
          <a:stretch/>
        </p:blipFill>
        <p:spPr>
          <a:xfrm>
            <a:off x="8177307" y="1484464"/>
            <a:ext cx="322825" cy="306298"/>
          </a:xfrm>
          <a:prstGeom prst="rect">
            <a:avLst/>
          </a:prstGeom>
        </p:spPr>
      </p:pic>
      <p:pic>
        <p:nvPicPr>
          <p:cNvPr id="22" name="Объект 6">
            <a:extLst>
              <a:ext uri="{FF2B5EF4-FFF2-40B4-BE49-F238E27FC236}">
                <a16:creationId xmlns:a16="http://schemas.microsoft.com/office/drawing/2014/main" id="{A9D2B22B-8F2F-44ED-882A-8800E7A938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62498" r="67341" b="21787"/>
          <a:stretch/>
        </p:blipFill>
        <p:spPr>
          <a:xfrm>
            <a:off x="9228322" y="1659242"/>
            <a:ext cx="1318774" cy="523947"/>
          </a:xfrm>
          <a:prstGeom prst="rect">
            <a:avLst/>
          </a:prstGeom>
        </p:spPr>
      </p:pic>
      <p:pic>
        <p:nvPicPr>
          <p:cNvPr id="23" name="Объект 6">
            <a:extLst>
              <a:ext uri="{FF2B5EF4-FFF2-40B4-BE49-F238E27FC236}">
                <a16:creationId xmlns:a16="http://schemas.microsoft.com/office/drawing/2014/main" id="{E014ED43-74B2-4374-ABD2-8187F3426F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77183" r="67341" b="5569"/>
          <a:stretch/>
        </p:blipFill>
        <p:spPr>
          <a:xfrm>
            <a:off x="9130288" y="1252491"/>
            <a:ext cx="1318774" cy="575032"/>
          </a:xfrm>
          <a:prstGeom prst="rect">
            <a:avLst/>
          </a:prstGeom>
        </p:spPr>
      </p:pic>
      <p:pic>
        <p:nvPicPr>
          <p:cNvPr id="24" name="Объект 6">
            <a:extLst>
              <a:ext uri="{FF2B5EF4-FFF2-40B4-BE49-F238E27FC236}">
                <a16:creationId xmlns:a16="http://schemas.microsoft.com/office/drawing/2014/main" id="{E71EAD1B-E5FB-456E-B9ED-76496C3122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3" b="57493" l="41267" r="62867">
                        <a14:foregroundMark x1="52600" y1="7823" x2="52600" y2="7823"/>
                        <a14:foregroundMark x1="43267" y1="16682" x2="52600" y2="20829"/>
                        <a14:foregroundMark x1="54333" y1="28275" x2="51000" y2="15457"/>
                        <a14:foregroundMark x1="51000" y1="15457" x2="50867" y2="15457"/>
                        <a14:foregroundMark x1="59867" y1="54006" x2="59600" y2="44109"/>
                        <a14:foregroundMark x1="60933" y1="57493" x2="60933" y2="57493"/>
                        <a14:foregroundMark x1="62933" y1="46371" x2="62933" y2="46371"/>
                        <a14:foregroundMark x1="41267" y1="17342" x2="41267" y2="17342"/>
                      </a14:backgroundRemoval>
                    </a14:imgEffect>
                  </a14:imgLayer>
                </a14:imgProps>
              </a:ext>
            </a:extLst>
          </a:blip>
          <a:srcRect l="38779" t="5223" r="34845" b="39357"/>
          <a:stretch/>
        </p:blipFill>
        <p:spPr>
          <a:xfrm>
            <a:off x="10633278" y="979835"/>
            <a:ext cx="1498475" cy="222701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AD0B26-9EAC-4A54-9485-FC1B57834D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07" b="94483" l="2444" r="96778">
                        <a14:foregroundMark x1="18556" y1="29138" x2="23111" y2="18103"/>
                        <a14:foregroundMark x1="23111" y1="18103" x2="22222" y2="6724"/>
                        <a14:foregroundMark x1="19444" y1="28103" x2="19444" y2="28103"/>
                        <a14:foregroundMark x1="8333" y1="43276" x2="23778" y2="28621"/>
                        <a14:foregroundMark x1="23778" y1="28621" x2="32556" y2="9828"/>
                        <a14:foregroundMark x1="32556" y1="9828" x2="34444" y2="9138"/>
                        <a14:foregroundMark x1="14667" y1="34828" x2="26444" y2="19828"/>
                        <a14:foregroundMark x1="40444" y1="1379" x2="40444" y2="1379"/>
                        <a14:foregroundMark x1="42889" y1="4828" x2="47222" y2="14655"/>
                        <a14:foregroundMark x1="47222" y1="14655" x2="65778" y2="37931"/>
                        <a14:foregroundMark x1="65778" y1="37931" x2="66889" y2="40172"/>
                        <a14:foregroundMark x1="66556" y1="35000" x2="61111" y2="18966"/>
                        <a14:foregroundMark x1="61111" y1="18966" x2="60111" y2="20000"/>
                        <a14:foregroundMark x1="68444" y1="19310" x2="63889" y2="12759"/>
                        <a14:foregroundMark x1="63889" y1="12759" x2="61333" y2="13103"/>
                        <a14:foregroundMark x1="49667" y1="15172" x2="53000" y2="12414"/>
                        <a14:foregroundMark x1="58444" y1="14828" x2="64000" y2="13793"/>
                        <a14:foregroundMark x1="64000" y1="13793" x2="71889" y2="20690"/>
                        <a14:foregroundMark x1="71889" y1="20690" x2="81333" y2="37759"/>
                        <a14:foregroundMark x1="82667" y1="38621" x2="77111" y2="17931"/>
                        <a14:foregroundMark x1="77111" y1="17931" x2="69111" y2="12069"/>
                        <a14:foregroundMark x1="69111" y1="12069" x2="59333" y2="11207"/>
                        <a14:foregroundMark x1="59333" y1="11207" x2="56111" y2="22586"/>
                        <a14:foregroundMark x1="56111" y1="22586" x2="68000" y2="32241"/>
                        <a14:foregroundMark x1="68000" y1="32241" x2="73556" y2="33448"/>
                        <a14:foregroundMark x1="90444" y1="39828" x2="90444" y2="39828"/>
                        <a14:foregroundMark x1="90333" y1="39828" x2="71222" y2="39483"/>
                        <a14:foregroundMark x1="50111" y1="10000" x2="58667" y2="16379"/>
                        <a14:foregroundMark x1="19778" y1="51207" x2="32444" y2="50862"/>
                        <a14:foregroundMark x1="32444" y1="50862" x2="36444" y2="50862"/>
                        <a14:foregroundMark x1="41444" y1="50000" x2="52889" y2="49138"/>
                        <a14:foregroundMark x1="52889" y1="49138" x2="59222" y2="53103"/>
                        <a14:foregroundMark x1="59222" y1="53103" x2="59444" y2="55172"/>
                        <a14:foregroundMark x1="40667" y1="73966" x2="50111" y2="71897"/>
                        <a14:foregroundMark x1="50111" y1="71897" x2="58556" y2="73621"/>
                        <a14:foregroundMark x1="92889" y1="78966" x2="92889" y2="78966"/>
                        <a14:foregroundMark x1="96778" y1="81034" x2="96778" y2="81034"/>
                        <a14:foregroundMark x1="29556" y1="94655" x2="29556" y2="94655"/>
                        <a14:foregroundMark x1="2444" y1="87069" x2="2444" y2="87069"/>
                        <a14:foregroundMark x1="10000" y1="89655" x2="51333" y2="90172"/>
                        <a14:foregroundMark x1="65667" y1="83793" x2="85889" y2="82414"/>
                        <a14:foregroundMark x1="88222" y1="81552" x2="93333" y2="8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407" y="1035806"/>
            <a:ext cx="1934800" cy="124687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5719976-D929-48D1-B780-970D39D1BE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20" b="98157" l="3875" r="94500">
                        <a14:foregroundMark x1="23750" y1="7494" x2="11375" y2="9091"/>
                        <a14:foregroundMark x1="11375" y1="9091" x2="7500" y2="16830"/>
                        <a14:foregroundMark x1="7500" y1="16830" x2="7500" y2="16830"/>
                        <a14:foregroundMark x1="16125" y1="5528" x2="22750" y2="1720"/>
                        <a14:foregroundMark x1="22750" y1="1720" x2="26500" y2="4791"/>
                        <a14:foregroundMark x1="3875" y1="18428" x2="3875" y2="18428"/>
                        <a14:foregroundMark x1="69000" y1="91278" x2="84750" y2="90541"/>
                        <a14:foregroundMark x1="84750" y1="90541" x2="89625" y2="84152"/>
                        <a14:foregroundMark x1="89625" y1="84152" x2="90000" y2="79238"/>
                        <a14:foregroundMark x1="94375" y1="76167" x2="94500" y2="81081"/>
                        <a14:foregroundMark x1="75625" y1="98157" x2="75875" y2="94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473" y="798181"/>
            <a:ext cx="1577384" cy="1604988"/>
          </a:xfrm>
          <a:prstGeom prst="rect">
            <a:avLst/>
          </a:prstGeom>
        </p:spPr>
      </p:pic>
      <p:pic>
        <p:nvPicPr>
          <p:cNvPr id="29" name="Picture 4" descr="Picture background">
            <a:extLst>
              <a:ext uri="{FF2B5EF4-FFF2-40B4-BE49-F238E27FC236}">
                <a16:creationId xmlns:a16="http://schemas.microsoft.com/office/drawing/2014/main" id="{4233571B-10F4-4B4F-B7BC-564D64A3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545" b="93174" l="6114" r="92391">
                        <a14:foregroundMark x1="9103" y1="32335" x2="6929" y2="29581"/>
                        <a14:foregroundMark x1="49728" y1="9701" x2="49049" y2="7545"/>
                        <a14:foregroundMark x1="89810" y1="30060" x2="92663" y2="30539"/>
                        <a14:foregroundMark x1="49728" y1="93174" x2="49592" y2="86228"/>
                        <a14:foregroundMark x1="6114" y1="70180" x2="6114" y2="7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58" y="748117"/>
            <a:ext cx="1534921" cy="17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52E1A-157A-44C4-87B5-90DA20C7056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0060660">
            <a:off x="7749425" y="1183356"/>
            <a:ext cx="1586293" cy="8346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CE888E3-6E7D-4CB6-ABE1-8FBD0B12C00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018" b="98903" l="2449" r="99048">
                        <a14:foregroundMark x1="5442" y1="77366" x2="9932" y2="46365"/>
                        <a14:foregroundMark x1="2585" y1="90398" x2="4354" y2="87517"/>
                        <a14:foregroundMark x1="30748" y1="90535" x2="30476" y2="87517"/>
                        <a14:foregroundMark x1="15238" y1="7133" x2="80544" y2="14266"/>
                        <a14:foregroundMark x1="17007" y1="3018" x2="17007" y2="3018"/>
                        <a14:foregroundMark x1="89796" y1="57202" x2="95238" y2="95748"/>
                        <a14:foregroundMark x1="69932" y1="98903" x2="68980" y2="97668"/>
                        <a14:foregroundMark x1="98639" y1="96845" x2="99048" y2="96433"/>
                        <a14:backgroundMark x1="33061" y1="65021" x2="33061" y2="65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145" y="798181"/>
            <a:ext cx="1464220" cy="1452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B6515-EE7C-4542-85E5-A2EBC022181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6125" b="93625" l="9936" r="91667">
                        <a14:foregroundMark x1="8013" y1="73625" x2="15385" y2="81125"/>
                        <a14:foregroundMark x1="15385" y1="81125" x2="25481" y2="87125"/>
                        <a14:foregroundMark x1="25481" y1="87125" x2="60096" y2="93750"/>
                        <a14:foregroundMark x1="60096" y1="93750" x2="72917" y2="91375"/>
                        <a14:foregroundMark x1="72917" y1="91375" x2="83814" y2="85750"/>
                        <a14:foregroundMark x1="83814" y1="85750" x2="91026" y2="78750"/>
                        <a14:foregroundMark x1="91026" y1="78750" x2="91667" y2="77000"/>
                        <a14:foregroundMark x1="62340" y1="93000" x2="45833" y2="93625"/>
                        <a14:foregroundMark x1="42788" y1="10375" x2="43910" y2="6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43" y="2338651"/>
            <a:ext cx="3704875" cy="47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833 L 0.42213 0.5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3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27617 0.427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21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14948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546 L 0.00417 0.297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09 L -0.13164 0.319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8502 0.340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2.96296E-6 L -0.38112 0.437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218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1081 0.381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5255 L -0.4039 0.23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25249A-51FE-4B92-A599-4B0EBEBF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C237A-C954-463B-B3ED-327A727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4" b="97236" l="9753" r="89973">
                        <a14:foregroundMark x1="39286" y1="6910" x2="72390" y2="12940"/>
                        <a14:foregroundMark x1="72390" y1="12940" x2="76099" y2="15201"/>
                        <a14:foregroundMark x1="46291" y1="5025" x2="52473" y2="5151"/>
                        <a14:foregroundMark x1="60852" y1="21608" x2="77747" y2="17462"/>
                        <a14:foregroundMark x1="77747" y1="17462" x2="77747" y2="17462"/>
                        <a14:foregroundMark x1="65110" y1="35176" x2="63324" y2="23367"/>
                        <a14:foregroundMark x1="74725" y1="19598" x2="76099" y2="11683"/>
                        <a14:foregroundMark x1="76099" y1="11683" x2="73077" y2="10930"/>
                        <a14:foregroundMark x1="78159" y1="13317" x2="79396" y2="15075"/>
                        <a14:foregroundMark x1="34753" y1="20729" x2="34753" y2="20729"/>
                        <a14:foregroundMark x1="36951" y1="27261" x2="47527" y2="29271"/>
                        <a14:foregroundMark x1="59753" y1="57286" x2="60577" y2="47613"/>
                        <a14:foregroundMark x1="66754" y1="57789" x2="67857" y2="54523"/>
                        <a14:foregroundMark x1="64973" y1="63065" x2="66754" y2="57789"/>
                        <a14:foregroundMark x1="61813" y1="64950" x2="66346" y2="63945"/>
                        <a14:foregroundMark x1="34203" y1="90704" x2="49038" y2="92085"/>
                        <a14:foregroundMark x1="49038" y1="92085" x2="50687" y2="93090"/>
                        <a14:foregroundMark x1="36951" y1="93593" x2="36951" y2="93593"/>
                        <a14:foregroundMark x1="34753" y1="93467" x2="34753" y2="93467"/>
                        <a14:foregroundMark x1="51099" y1="96985" x2="51099" y2="96985"/>
                        <a14:foregroundMark x1="58379" y1="93342" x2="58379" y2="93342"/>
                        <a14:foregroundMark x1="62500" y1="92965" x2="62500" y2="92965"/>
                        <a14:foregroundMark x1="54258" y1="96106" x2="60989" y2="93216"/>
                        <a14:foregroundMark x1="48077" y1="96985" x2="52060" y2="97236"/>
                        <a14:foregroundMark x1="32830" y1="93467" x2="40797" y2="93342"/>
                        <a14:foregroundMark x1="40797" y1="93342" x2="41896" y2="93719"/>
                        <a14:foregroundMark x1="28846" y1="90829" x2="31319" y2="92714"/>
                        <a14:foregroundMark x1="28022" y1="89824" x2="28022" y2="89322"/>
                        <a14:foregroundMark x1="77885" y1="20226" x2="78709" y2="21482"/>
                        <a14:backgroundMark x1="33791" y1="24121" x2="31319" y2="30779"/>
                        <a14:backgroundMark x1="81868" y1="20352" x2="81868" y2="20352"/>
                        <a14:backgroundMark x1="60852" y1="95854" x2="60852" y2="95854"/>
                        <a14:backgroundMark x1="33242" y1="36935" x2="33242" y2="36935"/>
                        <a14:backgroundMark x1="35302" y1="38568" x2="35302" y2="38568"/>
                        <a14:backgroundMark x1="44093" y1="95729" x2="44093" y2="95729"/>
                        <a14:backgroundMark x1="69093" y1="57789" x2="69093" y2="57789"/>
                        <a14:backgroundMark x1="70742" y1="56533" x2="70742" y2="56533"/>
                        <a14:backgroundMark x1="72115" y1="54271" x2="72115" y2="54271"/>
                        <a14:backgroundMark x1="70330" y1="56156" x2="70330" y2="56156"/>
                      </a14:backgroundRemoval>
                    </a14:imgEffect>
                  </a14:imgLayer>
                </a14:imgProps>
              </a:ext>
            </a:extLst>
          </a:blip>
          <a:srcRect l="13765" r="15733"/>
          <a:stretch/>
        </p:blipFill>
        <p:spPr>
          <a:xfrm>
            <a:off x="9499002" y="2621843"/>
            <a:ext cx="2148058" cy="3331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94F1-3F69-4F15-9A4E-0BBE1454F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3" b="96685" l="9753" r="89973">
                        <a14:foregroundMark x1="46566" y1="31354" x2="50687" y2="29282"/>
                        <a14:foregroundMark x1="44505" y1="93785" x2="46154" y2="84669"/>
                        <a14:foregroundMark x1="68819" y1="96133" x2="71566" y2="93094"/>
                        <a14:foregroundMark x1="48077" y1="96823" x2="48214" y2="95304"/>
                        <a14:foregroundMark x1="68681" y1="96823" x2="70604" y2="95580"/>
                        <a14:foregroundMark x1="51648" y1="28039" x2="54945" y2="33425"/>
                        <a14:foregroundMark x1="46703" y1="7182" x2="57967" y2="5663"/>
                      </a14:backgroundRemoval>
                    </a14:imgEffect>
                  </a14:imgLayer>
                </a14:imgProps>
              </a:ext>
            </a:extLst>
          </a:blip>
          <a:srcRect l="9364" r="14104"/>
          <a:stretch/>
        </p:blipFill>
        <p:spPr>
          <a:xfrm>
            <a:off x="7433880" y="2954463"/>
            <a:ext cx="2819909" cy="3664436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CA271DBA-3BD0-4453-A24E-E5574F3229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52" b="95005" l="62867" r="94200">
                        <a14:foregroundMark x1="76867" y1="55137" x2="76867" y2="55137"/>
                        <a14:foregroundMark x1="79133" y1="53252" x2="79133" y2="53252"/>
                        <a14:foregroundMark x1="94200" y1="69557" x2="94200" y2="69557"/>
                        <a14:foregroundMark x1="80600" y1="93025" x2="80600" y2="93025"/>
                        <a14:foregroundMark x1="62933" y1="73704" x2="62933" y2="73704"/>
                        <a14:foregroundMark x1="78467" y1="95005" x2="78467" y2="95005"/>
                      </a14:backgroundRemoval>
                    </a14:imgEffect>
                  </a14:imgLayer>
                </a14:imgProps>
              </a:ext>
            </a:extLst>
          </a:blip>
          <a:srcRect l="59868" t="50991" r="2964" b="2749"/>
          <a:stretch/>
        </p:blipFill>
        <p:spPr>
          <a:xfrm>
            <a:off x="4444824" y="4493243"/>
            <a:ext cx="2376540" cy="1985704"/>
          </a:xfrm>
          <a:prstGeom prst="rect">
            <a:avLst/>
          </a:prstGeom>
        </p:spPr>
      </p:pic>
      <p:pic>
        <p:nvPicPr>
          <p:cNvPr id="17" name="Объект 6">
            <a:extLst>
              <a:ext uri="{FF2B5EF4-FFF2-40B4-BE49-F238E27FC236}">
                <a16:creationId xmlns:a16="http://schemas.microsoft.com/office/drawing/2014/main" id="{C379DAC1-2C2F-4388-BE57-09146EE7CC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94" b="48728" l="67667" r="93467">
                        <a14:foregroundMark x1="80200" y1="16777" x2="80200" y2="16588"/>
                        <a14:foregroundMark x1="93467" y1="31197" x2="93467" y2="31197"/>
                        <a14:foregroundMark x1="82067" y1="48728" x2="82067" y2="48728"/>
                        <a14:foregroundMark x1="67667" y1="32234" x2="67667" y2="32234"/>
                      </a14:backgroundRemoval>
                    </a14:imgEffect>
                  </a14:imgLayer>
                </a14:imgProps>
              </a:ext>
            </a:extLst>
          </a:blip>
          <a:srcRect l="65039" t="14283" r="4342" b="49245"/>
          <a:stretch/>
        </p:blipFill>
        <p:spPr>
          <a:xfrm>
            <a:off x="4731011" y="3484998"/>
            <a:ext cx="1804165" cy="1520130"/>
          </a:xfrm>
          <a:prstGeom prst="rect">
            <a:avLst/>
          </a:prstGeom>
        </p:spPr>
      </p:pic>
      <p:pic>
        <p:nvPicPr>
          <p:cNvPr id="18" name="Объект 6">
            <a:extLst>
              <a:ext uri="{FF2B5EF4-FFF2-40B4-BE49-F238E27FC236}">
                <a16:creationId xmlns:a16="http://schemas.microsoft.com/office/drawing/2014/main" id="{E19C5AEB-3B41-43DC-9D94-E8E30968E9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02" b="89067" l="37667" r="57600">
                        <a14:foregroundMark x1="47400" y1="63996" x2="47400" y2="63996"/>
                        <a14:foregroundMark x1="57600" y1="75778" x2="57600" y2="75778"/>
                        <a14:foregroundMark x1="48133" y1="89067" x2="48133" y2="89067"/>
                        <a14:foregroundMark x1="37667" y1="76532" x2="37667" y2="76532"/>
                      </a14:backgroundRemoval>
                    </a14:imgEffect>
                  </a14:imgLayer>
                </a14:imgProps>
              </a:ext>
            </a:extLst>
          </a:blip>
          <a:srcRect l="35502" t="61109" r="41083" b="8488"/>
          <a:stretch/>
        </p:blipFill>
        <p:spPr>
          <a:xfrm>
            <a:off x="4948074" y="2695047"/>
            <a:ext cx="1357636" cy="1246871"/>
          </a:xfrm>
          <a:prstGeom prst="rect">
            <a:avLst/>
          </a:prstGeom>
        </p:spPr>
      </p:pic>
      <p:pic>
        <p:nvPicPr>
          <p:cNvPr id="19" name="Объект 6">
            <a:extLst>
              <a:ext uri="{FF2B5EF4-FFF2-40B4-BE49-F238E27FC236}">
                <a16:creationId xmlns:a16="http://schemas.microsoft.com/office/drawing/2014/main" id="{5E21972E-64D9-4B0B-8662-41CFAE10EC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5" b="11898" l="78387" r="88647">
                        <a14:foregroundMark x1="79600" y1="9425" x2="79600" y2="9425"/>
                        <a14:foregroundMark x1="80600" y1="8388" x2="80600" y2="8388"/>
                      </a14:backgroundRemoval>
                    </a14:imgEffect>
                  </a14:imgLayer>
                </a14:imgProps>
              </a:ext>
            </a:extLst>
          </a:blip>
          <a:srcRect l="77105" t="5223" r="10071" b="87360"/>
          <a:stretch/>
        </p:blipFill>
        <p:spPr>
          <a:xfrm>
            <a:off x="5215809" y="2981063"/>
            <a:ext cx="824800" cy="337419"/>
          </a:xfrm>
          <a:prstGeom prst="rect">
            <a:avLst/>
          </a:prstGeom>
        </p:spPr>
      </p:pic>
      <p:pic>
        <p:nvPicPr>
          <p:cNvPr id="20" name="Объект 6">
            <a:extLst>
              <a:ext uri="{FF2B5EF4-FFF2-40B4-BE49-F238E27FC236}">
                <a16:creationId xmlns:a16="http://schemas.microsoft.com/office/drawing/2014/main" id="{D5006E76-E770-447B-9811-C22DE9C1B7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16" b="40622" l="39333" r="52733">
                        <a14:foregroundMark x1="39333" y1="36569" x2="39333" y2="36569"/>
                      </a14:backgroundRemoval>
                    </a14:imgEffect>
                  </a14:imgLayer>
                </a14:imgProps>
              </a:ext>
            </a:extLst>
          </a:blip>
          <a:srcRect l="38342" t="31594" r="45628" b="58311"/>
          <a:stretch/>
        </p:blipFill>
        <p:spPr>
          <a:xfrm>
            <a:off x="7023241" y="1432394"/>
            <a:ext cx="755547" cy="336562"/>
          </a:xfrm>
          <a:prstGeom prst="rect">
            <a:avLst/>
          </a:prstGeom>
        </p:spPr>
      </p:pic>
      <p:pic>
        <p:nvPicPr>
          <p:cNvPr id="21" name="Объект 6">
            <a:extLst>
              <a:ext uri="{FF2B5EF4-FFF2-40B4-BE49-F238E27FC236}">
                <a16:creationId xmlns:a16="http://schemas.microsoft.com/office/drawing/2014/main" id="{D24A54D8-CA5A-4930-8C7A-08FCEA728D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3" b="14523" l="67008" r="72487">
                        <a14:foregroundMark x1="68533" y1="10839" x2="69667" y2="10839"/>
                        <a14:foregroundMark x1="70400" y1="11216" x2="70267" y2="9802"/>
                        <a14:foregroundMark x1="69667" y1="11216" x2="69533" y2="10462"/>
                        <a14:foregroundMark x1="69800" y1="11027" x2="69800" y2="11027"/>
                        <a14:foregroundMark x1="68333" y1="9991" x2="70533" y2="9991"/>
                      </a14:backgroundRemoval>
                    </a14:imgEffect>
                  </a14:imgLayer>
                </a14:imgProps>
              </a:ext>
            </a:extLst>
          </a:blip>
          <a:srcRect l="66323" t="6254" r="26828" b="84558"/>
          <a:stretch/>
        </p:blipFill>
        <p:spPr>
          <a:xfrm>
            <a:off x="8177307" y="1484464"/>
            <a:ext cx="322825" cy="306298"/>
          </a:xfrm>
          <a:prstGeom prst="rect">
            <a:avLst/>
          </a:prstGeom>
        </p:spPr>
      </p:pic>
      <p:pic>
        <p:nvPicPr>
          <p:cNvPr id="22" name="Объект 6">
            <a:extLst>
              <a:ext uri="{FF2B5EF4-FFF2-40B4-BE49-F238E27FC236}">
                <a16:creationId xmlns:a16="http://schemas.microsoft.com/office/drawing/2014/main" id="{A9D2B22B-8F2F-44ED-882A-8800E7A938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62498" r="67341" b="21787"/>
          <a:stretch/>
        </p:blipFill>
        <p:spPr>
          <a:xfrm>
            <a:off x="9228322" y="1659242"/>
            <a:ext cx="1318774" cy="523947"/>
          </a:xfrm>
          <a:prstGeom prst="rect">
            <a:avLst/>
          </a:prstGeom>
        </p:spPr>
      </p:pic>
      <p:pic>
        <p:nvPicPr>
          <p:cNvPr id="23" name="Объект 6">
            <a:extLst>
              <a:ext uri="{FF2B5EF4-FFF2-40B4-BE49-F238E27FC236}">
                <a16:creationId xmlns:a16="http://schemas.microsoft.com/office/drawing/2014/main" id="{E014ED43-74B2-4374-ABD2-8187F3426F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77183" r="67341" b="5569"/>
          <a:stretch/>
        </p:blipFill>
        <p:spPr>
          <a:xfrm>
            <a:off x="9130288" y="1252491"/>
            <a:ext cx="1318774" cy="575032"/>
          </a:xfrm>
          <a:prstGeom prst="rect">
            <a:avLst/>
          </a:prstGeom>
        </p:spPr>
      </p:pic>
      <p:pic>
        <p:nvPicPr>
          <p:cNvPr id="24" name="Объект 6">
            <a:extLst>
              <a:ext uri="{FF2B5EF4-FFF2-40B4-BE49-F238E27FC236}">
                <a16:creationId xmlns:a16="http://schemas.microsoft.com/office/drawing/2014/main" id="{E71EAD1B-E5FB-456E-B9ED-76496C3122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3" b="57493" l="41267" r="62867">
                        <a14:foregroundMark x1="52600" y1="7823" x2="52600" y2="7823"/>
                        <a14:foregroundMark x1="43267" y1="16682" x2="52600" y2="20829"/>
                        <a14:foregroundMark x1="54333" y1="28275" x2="51000" y2="15457"/>
                        <a14:foregroundMark x1="51000" y1="15457" x2="50867" y2="15457"/>
                        <a14:foregroundMark x1="59867" y1="54006" x2="59600" y2="44109"/>
                        <a14:foregroundMark x1="60933" y1="57493" x2="60933" y2="57493"/>
                        <a14:foregroundMark x1="62933" y1="46371" x2="62933" y2="46371"/>
                        <a14:foregroundMark x1="41267" y1="17342" x2="41267" y2="17342"/>
                      </a14:backgroundRemoval>
                    </a14:imgEffect>
                  </a14:imgLayer>
                </a14:imgProps>
              </a:ext>
            </a:extLst>
          </a:blip>
          <a:srcRect l="38779" t="5223" r="34845" b="39357"/>
          <a:stretch/>
        </p:blipFill>
        <p:spPr>
          <a:xfrm>
            <a:off x="10633278" y="979835"/>
            <a:ext cx="1498475" cy="22270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5719976-D929-48D1-B780-970D39D1BE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20" b="98157" l="3875" r="94500">
                        <a14:foregroundMark x1="23750" y1="7494" x2="11375" y2="9091"/>
                        <a14:foregroundMark x1="11375" y1="9091" x2="7500" y2="16830"/>
                        <a14:foregroundMark x1="7500" y1="16830" x2="7500" y2="16830"/>
                        <a14:foregroundMark x1="16125" y1="5528" x2="22750" y2="1720"/>
                        <a14:foregroundMark x1="22750" y1="1720" x2="26500" y2="4791"/>
                        <a14:foregroundMark x1="3875" y1="18428" x2="3875" y2="18428"/>
                        <a14:foregroundMark x1="69000" y1="91278" x2="84750" y2="90541"/>
                        <a14:foregroundMark x1="84750" y1="90541" x2="89625" y2="84152"/>
                        <a14:foregroundMark x1="89625" y1="84152" x2="90000" y2="79238"/>
                        <a14:foregroundMark x1="94375" y1="76167" x2="94500" y2="81081"/>
                        <a14:foregroundMark x1="75625" y1="98157" x2="75875" y2="94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473" y="798181"/>
            <a:ext cx="1577384" cy="1604988"/>
          </a:xfrm>
          <a:prstGeom prst="rect">
            <a:avLst/>
          </a:prstGeom>
        </p:spPr>
      </p:pic>
      <p:pic>
        <p:nvPicPr>
          <p:cNvPr id="29" name="Picture 4" descr="Picture background">
            <a:extLst>
              <a:ext uri="{FF2B5EF4-FFF2-40B4-BE49-F238E27FC236}">
                <a16:creationId xmlns:a16="http://schemas.microsoft.com/office/drawing/2014/main" id="{4233571B-10F4-4B4F-B7BC-564D64A3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545" b="93174" l="6114" r="92391">
                        <a14:foregroundMark x1="9103" y1="32335" x2="6929" y2="29581"/>
                        <a14:foregroundMark x1="49728" y1="9701" x2="49049" y2="7545"/>
                        <a14:foregroundMark x1="89810" y1="30060" x2="92663" y2="30539"/>
                        <a14:foregroundMark x1="49728" y1="93174" x2="49592" y2="86228"/>
                        <a14:foregroundMark x1="6114" y1="70180" x2="6114" y2="7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58" y="748117"/>
            <a:ext cx="1534921" cy="17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52E1A-157A-44C4-87B5-90DA20C705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060660">
            <a:off x="7749425" y="1183356"/>
            <a:ext cx="1586293" cy="8346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CE888E3-6E7D-4CB6-ABE1-8FBD0B12C0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018" b="98903" l="2449" r="99048">
                        <a14:foregroundMark x1="5442" y1="77366" x2="9932" y2="46365"/>
                        <a14:foregroundMark x1="2585" y1="90398" x2="4354" y2="87517"/>
                        <a14:foregroundMark x1="30748" y1="90535" x2="30476" y2="87517"/>
                        <a14:foregroundMark x1="15238" y1="7133" x2="80544" y2="14266"/>
                        <a14:foregroundMark x1="17007" y1="3018" x2="17007" y2="3018"/>
                        <a14:foregroundMark x1="89796" y1="57202" x2="95238" y2="95748"/>
                        <a14:foregroundMark x1="69932" y1="98903" x2="68980" y2="97668"/>
                        <a14:foregroundMark x1="98639" y1="96845" x2="99048" y2="96433"/>
                        <a14:backgroundMark x1="33061" y1="65021" x2="33061" y2="65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145" y="798181"/>
            <a:ext cx="1464220" cy="1452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B6515-EE7C-4542-85E5-A2EBC02218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125" b="93625" l="9936" r="91667">
                        <a14:foregroundMark x1="8013" y1="73625" x2="15385" y2="81125"/>
                        <a14:foregroundMark x1="15385" y1="81125" x2="25481" y2="87125"/>
                        <a14:foregroundMark x1="25481" y1="87125" x2="60096" y2="93750"/>
                        <a14:foregroundMark x1="60096" y1="93750" x2="72917" y2="91375"/>
                        <a14:foregroundMark x1="72917" y1="91375" x2="83814" y2="85750"/>
                        <a14:foregroundMark x1="83814" y1="85750" x2="91026" y2="78750"/>
                        <a14:foregroundMark x1="91026" y1="78750" x2="91667" y2="77000"/>
                        <a14:foregroundMark x1="62340" y1="93000" x2="45833" y2="93625"/>
                        <a14:foregroundMark x1="42788" y1="10375" x2="43910" y2="6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43" y="2338651"/>
            <a:ext cx="3704875" cy="47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833 L 0.42213 0.5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3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27617 0.427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21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14948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546 L 0.00417 0.297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09 L -0.13164 0.31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8502 0.34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2.96296E-6 L -0.38112 0.437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218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1081 0.381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5255 L -0.4039 0.23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25249A-51FE-4B92-A599-4B0EBEBF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C237A-C954-463B-B3ED-327A727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4" b="97236" l="9753" r="89973">
                        <a14:foregroundMark x1="39286" y1="6910" x2="72390" y2="12940"/>
                        <a14:foregroundMark x1="72390" y1="12940" x2="76099" y2="15201"/>
                        <a14:foregroundMark x1="46291" y1="5025" x2="52473" y2="5151"/>
                        <a14:foregroundMark x1="60852" y1="21608" x2="77747" y2="17462"/>
                        <a14:foregroundMark x1="77747" y1="17462" x2="77747" y2="17462"/>
                        <a14:foregroundMark x1="65110" y1="35176" x2="63324" y2="23367"/>
                        <a14:foregroundMark x1="74725" y1="19598" x2="76099" y2="11683"/>
                        <a14:foregroundMark x1="76099" y1="11683" x2="73077" y2="10930"/>
                        <a14:foregroundMark x1="78159" y1="13317" x2="79396" y2="15075"/>
                        <a14:foregroundMark x1="34753" y1="20729" x2="34753" y2="20729"/>
                        <a14:foregroundMark x1="36951" y1="27261" x2="47527" y2="29271"/>
                        <a14:foregroundMark x1="59753" y1="57286" x2="60577" y2="47613"/>
                        <a14:foregroundMark x1="66754" y1="57789" x2="67857" y2="54523"/>
                        <a14:foregroundMark x1="64973" y1="63065" x2="66754" y2="57789"/>
                        <a14:foregroundMark x1="61813" y1="64950" x2="66346" y2="63945"/>
                        <a14:foregroundMark x1="34203" y1="90704" x2="49038" y2="92085"/>
                        <a14:foregroundMark x1="49038" y1="92085" x2="50687" y2="93090"/>
                        <a14:foregroundMark x1="36951" y1="93593" x2="36951" y2="93593"/>
                        <a14:foregroundMark x1="34753" y1="93467" x2="34753" y2="93467"/>
                        <a14:foregroundMark x1="51099" y1="96985" x2="51099" y2="96985"/>
                        <a14:foregroundMark x1="58379" y1="93342" x2="58379" y2="93342"/>
                        <a14:foregroundMark x1="62500" y1="92965" x2="62500" y2="92965"/>
                        <a14:foregroundMark x1="54258" y1="96106" x2="60989" y2="93216"/>
                        <a14:foregroundMark x1="48077" y1="96985" x2="52060" y2="97236"/>
                        <a14:foregroundMark x1="32830" y1="93467" x2="40797" y2="93342"/>
                        <a14:foregroundMark x1="40797" y1="93342" x2="41896" y2="93719"/>
                        <a14:foregroundMark x1="28846" y1="90829" x2="31319" y2="92714"/>
                        <a14:foregroundMark x1="28022" y1="89824" x2="28022" y2="89322"/>
                        <a14:foregroundMark x1="77885" y1="20226" x2="78709" y2="21482"/>
                        <a14:backgroundMark x1="33791" y1="24121" x2="31319" y2="30779"/>
                        <a14:backgroundMark x1="81868" y1="20352" x2="81868" y2="20352"/>
                        <a14:backgroundMark x1="60852" y1="95854" x2="60852" y2="95854"/>
                        <a14:backgroundMark x1="33242" y1="36935" x2="33242" y2="36935"/>
                        <a14:backgroundMark x1="35302" y1="38568" x2="35302" y2="38568"/>
                        <a14:backgroundMark x1="44093" y1="95729" x2="44093" y2="95729"/>
                        <a14:backgroundMark x1="69093" y1="57789" x2="69093" y2="57789"/>
                        <a14:backgroundMark x1="70742" y1="56533" x2="70742" y2="56533"/>
                        <a14:backgroundMark x1="72115" y1="54271" x2="72115" y2="54271"/>
                        <a14:backgroundMark x1="70330" y1="56156" x2="70330" y2="56156"/>
                      </a14:backgroundRemoval>
                    </a14:imgEffect>
                  </a14:imgLayer>
                </a14:imgProps>
              </a:ext>
            </a:extLst>
          </a:blip>
          <a:srcRect l="13765" r="15733"/>
          <a:stretch/>
        </p:blipFill>
        <p:spPr>
          <a:xfrm>
            <a:off x="9499002" y="2621843"/>
            <a:ext cx="2148058" cy="3331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94F1-3F69-4F15-9A4E-0BBE1454F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3" b="96685" l="9753" r="89973">
                        <a14:foregroundMark x1="46566" y1="31354" x2="50687" y2="29282"/>
                        <a14:foregroundMark x1="44505" y1="93785" x2="46154" y2="84669"/>
                        <a14:foregroundMark x1="68819" y1="96133" x2="71566" y2="93094"/>
                        <a14:foregroundMark x1="48077" y1="96823" x2="48214" y2="95304"/>
                        <a14:foregroundMark x1="68681" y1="96823" x2="70604" y2="95580"/>
                        <a14:foregroundMark x1="51648" y1="28039" x2="54945" y2="33425"/>
                        <a14:foregroundMark x1="46703" y1="7182" x2="57967" y2="5663"/>
                      </a14:backgroundRemoval>
                    </a14:imgEffect>
                  </a14:imgLayer>
                </a14:imgProps>
              </a:ext>
            </a:extLst>
          </a:blip>
          <a:srcRect l="9364" r="14104"/>
          <a:stretch/>
        </p:blipFill>
        <p:spPr>
          <a:xfrm>
            <a:off x="7433880" y="2954463"/>
            <a:ext cx="2819909" cy="3664436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CA271DBA-3BD0-4453-A24E-E5574F3229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52" b="95005" l="62867" r="94200">
                        <a14:foregroundMark x1="76867" y1="55137" x2="76867" y2="55137"/>
                        <a14:foregroundMark x1="79133" y1="53252" x2="79133" y2="53252"/>
                        <a14:foregroundMark x1="94200" y1="69557" x2="94200" y2="69557"/>
                        <a14:foregroundMark x1="80600" y1="93025" x2="80600" y2="93025"/>
                        <a14:foregroundMark x1="62933" y1="73704" x2="62933" y2="73704"/>
                        <a14:foregroundMark x1="78467" y1="95005" x2="78467" y2="95005"/>
                      </a14:backgroundRemoval>
                    </a14:imgEffect>
                  </a14:imgLayer>
                </a14:imgProps>
              </a:ext>
            </a:extLst>
          </a:blip>
          <a:srcRect l="59868" t="50991" r="2964" b="2749"/>
          <a:stretch/>
        </p:blipFill>
        <p:spPr>
          <a:xfrm>
            <a:off x="4444824" y="4493243"/>
            <a:ext cx="2376540" cy="1985704"/>
          </a:xfrm>
          <a:prstGeom prst="rect">
            <a:avLst/>
          </a:prstGeom>
        </p:spPr>
      </p:pic>
      <p:pic>
        <p:nvPicPr>
          <p:cNvPr id="17" name="Объект 6">
            <a:extLst>
              <a:ext uri="{FF2B5EF4-FFF2-40B4-BE49-F238E27FC236}">
                <a16:creationId xmlns:a16="http://schemas.microsoft.com/office/drawing/2014/main" id="{C379DAC1-2C2F-4388-BE57-09146EE7CC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94" b="48728" l="67667" r="93467">
                        <a14:foregroundMark x1="80200" y1="16777" x2="80200" y2="16588"/>
                        <a14:foregroundMark x1="93467" y1="31197" x2="93467" y2="31197"/>
                        <a14:foregroundMark x1="82067" y1="48728" x2="82067" y2="48728"/>
                        <a14:foregroundMark x1="67667" y1="32234" x2="67667" y2="32234"/>
                      </a14:backgroundRemoval>
                    </a14:imgEffect>
                  </a14:imgLayer>
                </a14:imgProps>
              </a:ext>
            </a:extLst>
          </a:blip>
          <a:srcRect l="65039" t="14283" r="4342" b="49245"/>
          <a:stretch/>
        </p:blipFill>
        <p:spPr>
          <a:xfrm>
            <a:off x="4731011" y="3484998"/>
            <a:ext cx="1804165" cy="1520130"/>
          </a:xfrm>
          <a:prstGeom prst="rect">
            <a:avLst/>
          </a:prstGeom>
        </p:spPr>
      </p:pic>
      <p:pic>
        <p:nvPicPr>
          <p:cNvPr id="18" name="Объект 6">
            <a:extLst>
              <a:ext uri="{FF2B5EF4-FFF2-40B4-BE49-F238E27FC236}">
                <a16:creationId xmlns:a16="http://schemas.microsoft.com/office/drawing/2014/main" id="{E19C5AEB-3B41-43DC-9D94-E8E30968E9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02" b="89067" l="37667" r="57600">
                        <a14:foregroundMark x1="47400" y1="63996" x2="47400" y2="63996"/>
                        <a14:foregroundMark x1="57600" y1="75778" x2="57600" y2="75778"/>
                        <a14:foregroundMark x1="48133" y1="89067" x2="48133" y2="89067"/>
                        <a14:foregroundMark x1="37667" y1="76532" x2="37667" y2="76532"/>
                      </a14:backgroundRemoval>
                    </a14:imgEffect>
                  </a14:imgLayer>
                </a14:imgProps>
              </a:ext>
            </a:extLst>
          </a:blip>
          <a:srcRect l="35502" t="61109" r="41083" b="8488"/>
          <a:stretch/>
        </p:blipFill>
        <p:spPr>
          <a:xfrm>
            <a:off x="4948074" y="2695047"/>
            <a:ext cx="1357636" cy="1246871"/>
          </a:xfrm>
          <a:prstGeom prst="rect">
            <a:avLst/>
          </a:prstGeom>
        </p:spPr>
      </p:pic>
      <p:pic>
        <p:nvPicPr>
          <p:cNvPr id="19" name="Объект 6">
            <a:extLst>
              <a:ext uri="{FF2B5EF4-FFF2-40B4-BE49-F238E27FC236}">
                <a16:creationId xmlns:a16="http://schemas.microsoft.com/office/drawing/2014/main" id="{5E21972E-64D9-4B0B-8662-41CFAE10EC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5" b="11898" l="78387" r="88647">
                        <a14:foregroundMark x1="79600" y1="9425" x2="79600" y2="9425"/>
                        <a14:foregroundMark x1="80600" y1="8388" x2="80600" y2="8388"/>
                      </a14:backgroundRemoval>
                    </a14:imgEffect>
                  </a14:imgLayer>
                </a14:imgProps>
              </a:ext>
            </a:extLst>
          </a:blip>
          <a:srcRect l="77105" t="5223" r="10071" b="87360"/>
          <a:stretch/>
        </p:blipFill>
        <p:spPr>
          <a:xfrm>
            <a:off x="5215809" y="2981063"/>
            <a:ext cx="824800" cy="337419"/>
          </a:xfrm>
          <a:prstGeom prst="rect">
            <a:avLst/>
          </a:prstGeom>
        </p:spPr>
      </p:pic>
      <p:pic>
        <p:nvPicPr>
          <p:cNvPr id="20" name="Объект 6">
            <a:extLst>
              <a:ext uri="{FF2B5EF4-FFF2-40B4-BE49-F238E27FC236}">
                <a16:creationId xmlns:a16="http://schemas.microsoft.com/office/drawing/2014/main" id="{D5006E76-E770-447B-9811-C22DE9C1B7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16" b="40622" l="39333" r="52733">
                        <a14:foregroundMark x1="39333" y1="36569" x2="39333" y2="36569"/>
                      </a14:backgroundRemoval>
                    </a14:imgEffect>
                  </a14:imgLayer>
                </a14:imgProps>
              </a:ext>
            </a:extLst>
          </a:blip>
          <a:srcRect l="38342" t="31594" r="45628" b="58311"/>
          <a:stretch/>
        </p:blipFill>
        <p:spPr>
          <a:xfrm>
            <a:off x="4976583" y="3202957"/>
            <a:ext cx="755547" cy="336562"/>
          </a:xfrm>
          <a:prstGeom prst="rect">
            <a:avLst/>
          </a:prstGeom>
        </p:spPr>
      </p:pic>
      <p:pic>
        <p:nvPicPr>
          <p:cNvPr id="21" name="Объект 6">
            <a:extLst>
              <a:ext uri="{FF2B5EF4-FFF2-40B4-BE49-F238E27FC236}">
                <a16:creationId xmlns:a16="http://schemas.microsoft.com/office/drawing/2014/main" id="{D24A54D8-CA5A-4930-8C7A-08FCEA728D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3" b="14523" l="67008" r="72487">
                        <a14:foregroundMark x1="68533" y1="10839" x2="69667" y2="10839"/>
                        <a14:foregroundMark x1="70400" y1="11216" x2="70267" y2="9802"/>
                        <a14:foregroundMark x1="69667" y1="11216" x2="69533" y2="10462"/>
                        <a14:foregroundMark x1="69800" y1="11027" x2="69800" y2="11027"/>
                        <a14:foregroundMark x1="68333" y1="9991" x2="70533" y2="9991"/>
                      </a14:backgroundRemoval>
                    </a14:imgEffect>
                  </a14:imgLayer>
                </a14:imgProps>
              </a:ext>
            </a:extLst>
          </a:blip>
          <a:srcRect l="66323" t="6254" r="26828" b="84558"/>
          <a:stretch/>
        </p:blipFill>
        <p:spPr>
          <a:xfrm>
            <a:off x="8177307" y="1484464"/>
            <a:ext cx="322825" cy="306298"/>
          </a:xfrm>
          <a:prstGeom prst="rect">
            <a:avLst/>
          </a:prstGeom>
        </p:spPr>
      </p:pic>
      <p:pic>
        <p:nvPicPr>
          <p:cNvPr id="22" name="Объект 6">
            <a:extLst>
              <a:ext uri="{FF2B5EF4-FFF2-40B4-BE49-F238E27FC236}">
                <a16:creationId xmlns:a16="http://schemas.microsoft.com/office/drawing/2014/main" id="{A9D2B22B-8F2F-44ED-882A-8800E7A938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62498" r="67341" b="21787"/>
          <a:stretch/>
        </p:blipFill>
        <p:spPr>
          <a:xfrm>
            <a:off x="9228322" y="1659242"/>
            <a:ext cx="1318774" cy="523947"/>
          </a:xfrm>
          <a:prstGeom prst="rect">
            <a:avLst/>
          </a:prstGeom>
        </p:spPr>
      </p:pic>
      <p:pic>
        <p:nvPicPr>
          <p:cNvPr id="23" name="Объект 6">
            <a:extLst>
              <a:ext uri="{FF2B5EF4-FFF2-40B4-BE49-F238E27FC236}">
                <a16:creationId xmlns:a16="http://schemas.microsoft.com/office/drawing/2014/main" id="{E014ED43-74B2-4374-ABD2-8187F3426F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77183" r="67341" b="5569"/>
          <a:stretch/>
        </p:blipFill>
        <p:spPr>
          <a:xfrm>
            <a:off x="9130288" y="1252491"/>
            <a:ext cx="1318774" cy="575032"/>
          </a:xfrm>
          <a:prstGeom prst="rect">
            <a:avLst/>
          </a:prstGeom>
        </p:spPr>
      </p:pic>
      <p:pic>
        <p:nvPicPr>
          <p:cNvPr id="24" name="Объект 6">
            <a:extLst>
              <a:ext uri="{FF2B5EF4-FFF2-40B4-BE49-F238E27FC236}">
                <a16:creationId xmlns:a16="http://schemas.microsoft.com/office/drawing/2014/main" id="{E71EAD1B-E5FB-456E-B9ED-76496C3122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3" b="57493" l="41267" r="62867">
                        <a14:foregroundMark x1="52600" y1="7823" x2="52600" y2="7823"/>
                        <a14:foregroundMark x1="43267" y1="16682" x2="52600" y2="20829"/>
                        <a14:foregroundMark x1="54333" y1="28275" x2="51000" y2="15457"/>
                        <a14:foregroundMark x1="51000" y1="15457" x2="50867" y2="15457"/>
                        <a14:foregroundMark x1="59867" y1="54006" x2="59600" y2="44109"/>
                        <a14:foregroundMark x1="60933" y1="57493" x2="60933" y2="57493"/>
                        <a14:foregroundMark x1="62933" y1="46371" x2="62933" y2="46371"/>
                        <a14:foregroundMark x1="41267" y1="17342" x2="41267" y2="17342"/>
                      </a14:backgroundRemoval>
                    </a14:imgEffect>
                  </a14:imgLayer>
                </a14:imgProps>
              </a:ext>
            </a:extLst>
          </a:blip>
          <a:srcRect l="38779" t="5223" r="34845" b="39357"/>
          <a:stretch/>
        </p:blipFill>
        <p:spPr>
          <a:xfrm>
            <a:off x="10633278" y="979835"/>
            <a:ext cx="1498475" cy="2227015"/>
          </a:xfrm>
          <a:prstGeom prst="rect">
            <a:avLst/>
          </a:prstGeom>
        </p:spPr>
      </p:pic>
      <p:pic>
        <p:nvPicPr>
          <p:cNvPr id="29" name="Picture 4" descr="Picture background">
            <a:extLst>
              <a:ext uri="{FF2B5EF4-FFF2-40B4-BE49-F238E27FC236}">
                <a16:creationId xmlns:a16="http://schemas.microsoft.com/office/drawing/2014/main" id="{4233571B-10F4-4B4F-B7BC-564D64A3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545" b="93174" l="6114" r="92391">
                        <a14:foregroundMark x1="9103" y1="32335" x2="6929" y2="29581"/>
                        <a14:foregroundMark x1="49728" y1="9701" x2="49049" y2="7545"/>
                        <a14:foregroundMark x1="89810" y1="30060" x2="92663" y2="30539"/>
                        <a14:foregroundMark x1="49728" y1="93174" x2="49592" y2="86228"/>
                        <a14:foregroundMark x1="6114" y1="70180" x2="6114" y2="7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58" y="748117"/>
            <a:ext cx="1534921" cy="17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52E1A-157A-44C4-87B5-90DA20C705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060660">
            <a:off x="7749425" y="1183356"/>
            <a:ext cx="1586293" cy="8346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CE888E3-6E7D-4CB6-ABE1-8FBD0B12C0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018" b="98903" l="2449" r="99048">
                        <a14:foregroundMark x1="5442" y1="77366" x2="9932" y2="46365"/>
                        <a14:foregroundMark x1="2585" y1="90398" x2="4354" y2="87517"/>
                        <a14:foregroundMark x1="30748" y1="90535" x2="30476" y2="87517"/>
                        <a14:foregroundMark x1="15238" y1="7133" x2="80544" y2="14266"/>
                        <a14:foregroundMark x1="17007" y1="3018" x2="17007" y2="3018"/>
                        <a14:foregroundMark x1="89796" y1="57202" x2="95238" y2="95748"/>
                        <a14:foregroundMark x1="69932" y1="98903" x2="68980" y2="97668"/>
                        <a14:foregroundMark x1="98639" y1="96845" x2="99048" y2="96433"/>
                        <a14:backgroundMark x1="33061" y1="65021" x2="33061" y2="65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145" y="798181"/>
            <a:ext cx="1464220" cy="1452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B6515-EE7C-4542-85E5-A2EBC02218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125" b="93625" l="9936" r="91667">
                        <a14:foregroundMark x1="8013" y1="73625" x2="15385" y2="81125"/>
                        <a14:foregroundMark x1="15385" y1="81125" x2="25481" y2="87125"/>
                        <a14:foregroundMark x1="25481" y1="87125" x2="60096" y2="93750"/>
                        <a14:foregroundMark x1="60096" y1="93750" x2="72917" y2="91375"/>
                        <a14:foregroundMark x1="72917" y1="91375" x2="83814" y2="85750"/>
                        <a14:foregroundMark x1="83814" y1="85750" x2="91026" y2="78750"/>
                        <a14:foregroundMark x1="91026" y1="78750" x2="91667" y2="77000"/>
                        <a14:foregroundMark x1="62340" y1="93000" x2="45833" y2="93625"/>
                        <a14:foregroundMark x1="42788" y1="10375" x2="43910" y2="6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43" y="2338651"/>
            <a:ext cx="3704875" cy="47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833 L 0.42213 0.5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3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27617 0.427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21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14948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546 L 0.00417 0.297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09 L -0.13164 0.31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8502 0.34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2.96296E-6 L -0.38112 0.437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218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1081 0.381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5255 L -0.4039 0.23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25249A-51FE-4B92-A599-4B0EBEBF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C237A-C954-463B-B3ED-327A727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4" b="97236" l="9753" r="89973">
                        <a14:foregroundMark x1="39286" y1="6910" x2="72390" y2="12940"/>
                        <a14:foregroundMark x1="72390" y1="12940" x2="76099" y2="15201"/>
                        <a14:foregroundMark x1="46291" y1="5025" x2="52473" y2="5151"/>
                        <a14:foregroundMark x1="60852" y1="21608" x2="77747" y2="17462"/>
                        <a14:foregroundMark x1="77747" y1="17462" x2="77747" y2="17462"/>
                        <a14:foregroundMark x1="65110" y1="35176" x2="63324" y2="23367"/>
                        <a14:foregroundMark x1="74725" y1="19598" x2="76099" y2="11683"/>
                        <a14:foregroundMark x1="76099" y1="11683" x2="73077" y2="10930"/>
                        <a14:foregroundMark x1="78159" y1="13317" x2="79396" y2="15075"/>
                        <a14:foregroundMark x1="34753" y1="20729" x2="34753" y2="20729"/>
                        <a14:foregroundMark x1="36951" y1="27261" x2="47527" y2="29271"/>
                        <a14:foregroundMark x1="59753" y1="57286" x2="60577" y2="47613"/>
                        <a14:foregroundMark x1="66754" y1="57789" x2="67857" y2="54523"/>
                        <a14:foregroundMark x1="64973" y1="63065" x2="66754" y2="57789"/>
                        <a14:foregroundMark x1="61813" y1="64950" x2="66346" y2="63945"/>
                        <a14:foregroundMark x1="34203" y1="90704" x2="49038" y2="92085"/>
                        <a14:foregroundMark x1="49038" y1="92085" x2="50687" y2="93090"/>
                        <a14:foregroundMark x1="36951" y1="93593" x2="36951" y2="93593"/>
                        <a14:foregroundMark x1="34753" y1="93467" x2="34753" y2="93467"/>
                        <a14:foregroundMark x1="51099" y1="96985" x2="51099" y2="96985"/>
                        <a14:foregroundMark x1="58379" y1="93342" x2="58379" y2="93342"/>
                        <a14:foregroundMark x1="62500" y1="92965" x2="62500" y2="92965"/>
                        <a14:foregroundMark x1="54258" y1="96106" x2="60989" y2="93216"/>
                        <a14:foregroundMark x1="48077" y1="96985" x2="52060" y2="97236"/>
                        <a14:foregroundMark x1="32830" y1="93467" x2="40797" y2="93342"/>
                        <a14:foregroundMark x1="40797" y1="93342" x2="41896" y2="93719"/>
                        <a14:foregroundMark x1="28846" y1="90829" x2="31319" y2="92714"/>
                        <a14:foregroundMark x1="28022" y1="89824" x2="28022" y2="89322"/>
                        <a14:foregroundMark x1="77885" y1="20226" x2="78709" y2="21482"/>
                        <a14:backgroundMark x1="33791" y1="24121" x2="31319" y2="30779"/>
                        <a14:backgroundMark x1="81868" y1="20352" x2="81868" y2="20352"/>
                        <a14:backgroundMark x1="60852" y1="95854" x2="60852" y2="95854"/>
                        <a14:backgroundMark x1="33242" y1="36935" x2="33242" y2="36935"/>
                        <a14:backgroundMark x1="35302" y1="38568" x2="35302" y2="38568"/>
                        <a14:backgroundMark x1="44093" y1="95729" x2="44093" y2="95729"/>
                        <a14:backgroundMark x1="69093" y1="57789" x2="69093" y2="57789"/>
                        <a14:backgroundMark x1="70742" y1="56533" x2="70742" y2="56533"/>
                        <a14:backgroundMark x1="72115" y1="54271" x2="72115" y2="54271"/>
                        <a14:backgroundMark x1="70330" y1="56156" x2="70330" y2="56156"/>
                      </a14:backgroundRemoval>
                    </a14:imgEffect>
                  </a14:imgLayer>
                </a14:imgProps>
              </a:ext>
            </a:extLst>
          </a:blip>
          <a:srcRect l="13765" r="15733"/>
          <a:stretch/>
        </p:blipFill>
        <p:spPr>
          <a:xfrm>
            <a:off x="9499002" y="2621843"/>
            <a:ext cx="2148058" cy="3331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94F1-3F69-4F15-9A4E-0BBE1454F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3" b="96685" l="9753" r="89973">
                        <a14:foregroundMark x1="46566" y1="31354" x2="50687" y2="29282"/>
                        <a14:foregroundMark x1="44505" y1="93785" x2="46154" y2="84669"/>
                        <a14:foregroundMark x1="68819" y1="96133" x2="71566" y2="93094"/>
                        <a14:foregroundMark x1="48077" y1="96823" x2="48214" y2="95304"/>
                        <a14:foregroundMark x1="68681" y1="96823" x2="70604" y2="95580"/>
                        <a14:foregroundMark x1="51648" y1="28039" x2="54945" y2="33425"/>
                        <a14:foregroundMark x1="46703" y1="7182" x2="57967" y2="5663"/>
                      </a14:backgroundRemoval>
                    </a14:imgEffect>
                  </a14:imgLayer>
                </a14:imgProps>
              </a:ext>
            </a:extLst>
          </a:blip>
          <a:srcRect l="9364" r="14104"/>
          <a:stretch/>
        </p:blipFill>
        <p:spPr>
          <a:xfrm>
            <a:off x="7433880" y="2954463"/>
            <a:ext cx="2819909" cy="3664436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CA271DBA-3BD0-4453-A24E-E5574F3229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52" b="95005" l="62867" r="94200">
                        <a14:foregroundMark x1="76867" y1="55137" x2="76867" y2="55137"/>
                        <a14:foregroundMark x1="79133" y1="53252" x2="79133" y2="53252"/>
                        <a14:foregroundMark x1="94200" y1="69557" x2="94200" y2="69557"/>
                        <a14:foregroundMark x1="80600" y1="93025" x2="80600" y2="93025"/>
                        <a14:foregroundMark x1="62933" y1="73704" x2="62933" y2="73704"/>
                        <a14:foregroundMark x1="78467" y1="95005" x2="78467" y2="95005"/>
                      </a14:backgroundRemoval>
                    </a14:imgEffect>
                  </a14:imgLayer>
                </a14:imgProps>
              </a:ext>
            </a:extLst>
          </a:blip>
          <a:srcRect l="59868" t="50991" r="2964" b="2749"/>
          <a:stretch/>
        </p:blipFill>
        <p:spPr>
          <a:xfrm>
            <a:off x="4444824" y="4493243"/>
            <a:ext cx="2376540" cy="1985704"/>
          </a:xfrm>
          <a:prstGeom prst="rect">
            <a:avLst/>
          </a:prstGeom>
        </p:spPr>
      </p:pic>
      <p:pic>
        <p:nvPicPr>
          <p:cNvPr id="17" name="Объект 6">
            <a:extLst>
              <a:ext uri="{FF2B5EF4-FFF2-40B4-BE49-F238E27FC236}">
                <a16:creationId xmlns:a16="http://schemas.microsoft.com/office/drawing/2014/main" id="{C379DAC1-2C2F-4388-BE57-09146EE7CC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94" b="48728" l="67667" r="93467">
                        <a14:foregroundMark x1="80200" y1="16777" x2="80200" y2="16588"/>
                        <a14:foregroundMark x1="93467" y1="31197" x2="93467" y2="31197"/>
                        <a14:foregroundMark x1="82067" y1="48728" x2="82067" y2="48728"/>
                        <a14:foregroundMark x1="67667" y1="32234" x2="67667" y2="32234"/>
                      </a14:backgroundRemoval>
                    </a14:imgEffect>
                  </a14:imgLayer>
                </a14:imgProps>
              </a:ext>
            </a:extLst>
          </a:blip>
          <a:srcRect l="65039" t="14283" r="4342" b="49245"/>
          <a:stretch/>
        </p:blipFill>
        <p:spPr>
          <a:xfrm>
            <a:off x="4731011" y="3484998"/>
            <a:ext cx="1804165" cy="1520130"/>
          </a:xfrm>
          <a:prstGeom prst="rect">
            <a:avLst/>
          </a:prstGeom>
        </p:spPr>
      </p:pic>
      <p:pic>
        <p:nvPicPr>
          <p:cNvPr id="18" name="Объект 6">
            <a:extLst>
              <a:ext uri="{FF2B5EF4-FFF2-40B4-BE49-F238E27FC236}">
                <a16:creationId xmlns:a16="http://schemas.microsoft.com/office/drawing/2014/main" id="{E19C5AEB-3B41-43DC-9D94-E8E30968E9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02" b="89067" l="37667" r="57600">
                        <a14:foregroundMark x1="47400" y1="63996" x2="47400" y2="63996"/>
                        <a14:foregroundMark x1="57600" y1="75778" x2="57600" y2="75778"/>
                        <a14:foregroundMark x1="48133" y1="89067" x2="48133" y2="89067"/>
                        <a14:foregroundMark x1="37667" y1="76532" x2="37667" y2="76532"/>
                      </a14:backgroundRemoval>
                    </a14:imgEffect>
                  </a14:imgLayer>
                </a14:imgProps>
              </a:ext>
            </a:extLst>
          </a:blip>
          <a:srcRect l="35502" t="61109" r="41083" b="8488"/>
          <a:stretch/>
        </p:blipFill>
        <p:spPr>
          <a:xfrm>
            <a:off x="4948074" y="2695047"/>
            <a:ext cx="1357636" cy="1246871"/>
          </a:xfrm>
          <a:prstGeom prst="rect">
            <a:avLst/>
          </a:prstGeom>
        </p:spPr>
      </p:pic>
      <p:pic>
        <p:nvPicPr>
          <p:cNvPr id="19" name="Объект 6">
            <a:extLst>
              <a:ext uri="{FF2B5EF4-FFF2-40B4-BE49-F238E27FC236}">
                <a16:creationId xmlns:a16="http://schemas.microsoft.com/office/drawing/2014/main" id="{5E21972E-64D9-4B0B-8662-41CFAE10EC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5" b="11898" l="78387" r="88647">
                        <a14:foregroundMark x1="79600" y1="9425" x2="79600" y2="9425"/>
                        <a14:foregroundMark x1="80600" y1="8388" x2="80600" y2="8388"/>
                      </a14:backgroundRemoval>
                    </a14:imgEffect>
                  </a14:imgLayer>
                </a14:imgProps>
              </a:ext>
            </a:extLst>
          </a:blip>
          <a:srcRect l="77105" t="5223" r="10071" b="87360"/>
          <a:stretch/>
        </p:blipFill>
        <p:spPr>
          <a:xfrm>
            <a:off x="5215809" y="2981063"/>
            <a:ext cx="824800" cy="337419"/>
          </a:xfrm>
          <a:prstGeom prst="rect">
            <a:avLst/>
          </a:prstGeom>
        </p:spPr>
      </p:pic>
      <p:pic>
        <p:nvPicPr>
          <p:cNvPr id="20" name="Объект 6">
            <a:extLst>
              <a:ext uri="{FF2B5EF4-FFF2-40B4-BE49-F238E27FC236}">
                <a16:creationId xmlns:a16="http://schemas.microsoft.com/office/drawing/2014/main" id="{D5006E76-E770-447B-9811-C22DE9C1B7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16" b="40622" l="39333" r="52733">
                        <a14:foregroundMark x1="39333" y1="36569" x2="39333" y2="36569"/>
                      </a14:backgroundRemoval>
                    </a14:imgEffect>
                  </a14:imgLayer>
                </a14:imgProps>
              </a:ext>
            </a:extLst>
          </a:blip>
          <a:srcRect l="38342" t="31594" r="45628" b="58311"/>
          <a:stretch/>
        </p:blipFill>
        <p:spPr>
          <a:xfrm>
            <a:off x="4976583" y="3202957"/>
            <a:ext cx="755547" cy="336562"/>
          </a:xfrm>
          <a:prstGeom prst="rect">
            <a:avLst/>
          </a:prstGeom>
        </p:spPr>
      </p:pic>
      <p:pic>
        <p:nvPicPr>
          <p:cNvPr id="21" name="Объект 6">
            <a:extLst>
              <a:ext uri="{FF2B5EF4-FFF2-40B4-BE49-F238E27FC236}">
                <a16:creationId xmlns:a16="http://schemas.microsoft.com/office/drawing/2014/main" id="{D24A54D8-CA5A-4930-8C7A-08FCEA728D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3" b="14523" l="67008" r="72487">
                        <a14:foregroundMark x1="68533" y1="10839" x2="69667" y2="10839"/>
                        <a14:foregroundMark x1="70400" y1="11216" x2="70267" y2="9802"/>
                        <a14:foregroundMark x1="69667" y1="11216" x2="69533" y2="10462"/>
                        <a14:foregroundMark x1="69800" y1="11027" x2="69800" y2="11027"/>
                        <a14:foregroundMark x1="68333" y1="9991" x2="70533" y2="9991"/>
                      </a14:backgroundRemoval>
                    </a14:imgEffect>
                  </a14:imgLayer>
                </a14:imgProps>
              </a:ext>
            </a:extLst>
          </a:blip>
          <a:srcRect l="66323" t="6254" r="26828" b="84558"/>
          <a:stretch/>
        </p:blipFill>
        <p:spPr>
          <a:xfrm>
            <a:off x="5437637" y="3455115"/>
            <a:ext cx="322825" cy="306298"/>
          </a:xfrm>
          <a:prstGeom prst="rect">
            <a:avLst/>
          </a:prstGeom>
        </p:spPr>
      </p:pic>
      <p:pic>
        <p:nvPicPr>
          <p:cNvPr id="22" name="Объект 6">
            <a:extLst>
              <a:ext uri="{FF2B5EF4-FFF2-40B4-BE49-F238E27FC236}">
                <a16:creationId xmlns:a16="http://schemas.microsoft.com/office/drawing/2014/main" id="{A9D2B22B-8F2F-44ED-882A-8800E7A938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62498" r="67341" b="21787"/>
          <a:stretch/>
        </p:blipFill>
        <p:spPr>
          <a:xfrm>
            <a:off x="9228322" y="1659242"/>
            <a:ext cx="1318774" cy="523947"/>
          </a:xfrm>
          <a:prstGeom prst="rect">
            <a:avLst/>
          </a:prstGeom>
        </p:spPr>
      </p:pic>
      <p:pic>
        <p:nvPicPr>
          <p:cNvPr id="23" name="Объект 6">
            <a:extLst>
              <a:ext uri="{FF2B5EF4-FFF2-40B4-BE49-F238E27FC236}">
                <a16:creationId xmlns:a16="http://schemas.microsoft.com/office/drawing/2014/main" id="{E014ED43-74B2-4374-ABD2-8187F3426F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77183" r="67341" b="5569"/>
          <a:stretch/>
        </p:blipFill>
        <p:spPr>
          <a:xfrm>
            <a:off x="9130288" y="1252491"/>
            <a:ext cx="1318774" cy="575032"/>
          </a:xfrm>
          <a:prstGeom prst="rect">
            <a:avLst/>
          </a:prstGeom>
        </p:spPr>
      </p:pic>
      <p:pic>
        <p:nvPicPr>
          <p:cNvPr id="24" name="Объект 6">
            <a:extLst>
              <a:ext uri="{FF2B5EF4-FFF2-40B4-BE49-F238E27FC236}">
                <a16:creationId xmlns:a16="http://schemas.microsoft.com/office/drawing/2014/main" id="{E71EAD1B-E5FB-456E-B9ED-76496C3122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3" b="57493" l="41267" r="62867">
                        <a14:foregroundMark x1="52600" y1="7823" x2="52600" y2="7823"/>
                        <a14:foregroundMark x1="43267" y1="16682" x2="52600" y2="20829"/>
                        <a14:foregroundMark x1="54333" y1="28275" x2="51000" y2="15457"/>
                        <a14:foregroundMark x1="51000" y1="15457" x2="50867" y2="15457"/>
                        <a14:foregroundMark x1="59867" y1="54006" x2="59600" y2="44109"/>
                        <a14:foregroundMark x1="60933" y1="57493" x2="60933" y2="57493"/>
                        <a14:foregroundMark x1="62933" y1="46371" x2="62933" y2="46371"/>
                        <a14:foregroundMark x1="41267" y1="17342" x2="41267" y2="17342"/>
                      </a14:backgroundRemoval>
                    </a14:imgEffect>
                  </a14:imgLayer>
                </a14:imgProps>
              </a:ext>
            </a:extLst>
          </a:blip>
          <a:srcRect l="38779" t="5223" r="34845" b="39357"/>
          <a:stretch/>
        </p:blipFill>
        <p:spPr>
          <a:xfrm>
            <a:off x="10633278" y="979835"/>
            <a:ext cx="1498475" cy="2227015"/>
          </a:xfrm>
          <a:prstGeom prst="rect">
            <a:avLst/>
          </a:prstGeom>
        </p:spPr>
      </p:pic>
      <p:pic>
        <p:nvPicPr>
          <p:cNvPr id="29" name="Picture 4" descr="Picture background">
            <a:extLst>
              <a:ext uri="{FF2B5EF4-FFF2-40B4-BE49-F238E27FC236}">
                <a16:creationId xmlns:a16="http://schemas.microsoft.com/office/drawing/2014/main" id="{4233571B-10F4-4B4F-B7BC-564D64A3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545" b="93174" l="6114" r="92391">
                        <a14:foregroundMark x1="9103" y1="32335" x2="6929" y2="29581"/>
                        <a14:foregroundMark x1="49728" y1="9701" x2="49049" y2="7545"/>
                        <a14:foregroundMark x1="89810" y1="30060" x2="92663" y2="30539"/>
                        <a14:foregroundMark x1="49728" y1="93174" x2="49592" y2="86228"/>
                        <a14:foregroundMark x1="6114" y1="70180" x2="6114" y2="7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58" y="748117"/>
            <a:ext cx="1534921" cy="17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CE888E3-6E7D-4CB6-ABE1-8FBD0B12C0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018" b="98903" l="2449" r="99048">
                        <a14:foregroundMark x1="5442" y1="77366" x2="9932" y2="46365"/>
                        <a14:foregroundMark x1="2585" y1="90398" x2="4354" y2="87517"/>
                        <a14:foregroundMark x1="30748" y1="90535" x2="30476" y2="87517"/>
                        <a14:foregroundMark x1="15238" y1="7133" x2="80544" y2="14266"/>
                        <a14:foregroundMark x1="17007" y1="3018" x2="17007" y2="3018"/>
                        <a14:foregroundMark x1="89796" y1="57202" x2="95238" y2="95748"/>
                        <a14:foregroundMark x1="69932" y1="98903" x2="68980" y2="97668"/>
                        <a14:foregroundMark x1="98639" y1="96845" x2="99048" y2="96433"/>
                        <a14:backgroundMark x1="33061" y1="65021" x2="33061" y2="65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145" y="798181"/>
            <a:ext cx="1464220" cy="1452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B6515-EE7C-4542-85E5-A2EBC02218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125" b="93625" l="9936" r="91667">
                        <a14:foregroundMark x1="8013" y1="73625" x2="15385" y2="81125"/>
                        <a14:foregroundMark x1="15385" y1="81125" x2="25481" y2="87125"/>
                        <a14:foregroundMark x1="25481" y1="87125" x2="60096" y2="93750"/>
                        <a14:foregroundMark x1="60096" y1="93750" x2="72917" y2="91375"/>
                        <a14:foregroundMark x1="72917" y1="91375" x2="83814" y2="85750"/>
                        <a14:foregroundMark x1="83814" y1="85750" x2="91026" y2="78750"/>
                        <a14:foregroundMark x1="91026" y1="78750" x2="91667" y2="77000"/>
                        <a14:foregroundMark x1="62340" y1="93000" x2="45833" y2="93625"/>
                        <a14:foregroundMark x1="42788" y1="10375" x2="43910" y2="6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43" y="2338651"/>
            <a:ext cx="3704875" cy="47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833 L 0.42213 0.5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3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27617 0.427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21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14948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546 L 0.00417 0.297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09 L -0.13164 0.31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16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8502 0.34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2.96296E-6 L -0.38112 0.437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218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1081 0.381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5255 L -0.4039 0.23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25249A-51FE-4B92-A599-4B0EBEBF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C237A-C954-463B-B3ED-327A727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4" b="97236" l="9753" r="89973">
                        <a14:foregroundMark x1="39286" y1="6910" x2="72390" y2="12940"/>
                        <a14:foregroundMark x1="72390" y1="12940" x2="76099" y2="15201"/>
                        <a14:foregroundMark x1="46291" y1="5025" x2="52473" y2="5151"/>
                        <a14:foregroundMark x1="60852" y1="21608" x2="77747" y2="17462"/>
                        <a14:foregroundMark x1="77747" y1="17462" x2="77747" y2="17462"/>
                        <a14:foregroundMark x1="65110" y1="35176" x2="63324" y2="23367"/>
                        <a14:foregroundMark x1="74725" y1="19598" x2="76099" y2="11683"/>
                        <a14:foregroundMark x1="76099" y1="11683" x2="73077" y2="10930"/>
                        <a14:foregroundMark x1="78159" y1="13317" x2="79396" y2="15075"/>
                        <a14:foregroundMark x1="34753" y1="20729" x2="34753" y2="20729"/>
                        <a14:foregroundMark x1="36951" y1="27261" x2="47527" y2="29271"/>
                        <a14:foregroundMark x1="59753" y1="57286" x2="60577" y2="47613"/>
                        <a14:foregroundMark x1="66754" y1="57789" x2="67857" y2="54523"/>
                        <a14:foregroundMark x1="64973" y1="63065" x2="66754" y2="57789"/>
                        <a14:foregroundMark x1="61813" y1="64950" x2="66346" y2="63945"/>
                        <a14:foregroundMark x1="34203" y1="90704" x2="49038" y2="92085"/>
                        <a14:foregroundMark x1="49038" y1="92085" x2="50687" y2="93090"/>
                        <a14:foregroundMark x1="36951" y1="93593" x2="36951" y2="93593"/>
                        <a14:foregroundMark x1="34753" y1="93467" x2="34753" y2="93467"/>
                        <a14:foregroundMark x1="51099" y1="96985" x2="51099" y2="96985"/>
                        <a14:foregroundMark x1="58379" y1="93342" x2="58379" y2="93342"/>
                        <a14:foregroundMark x1="62500" y1="92965" x2="62500" y2="92965"/>
                        <a14:foregroundMark x1="54258" y1="96106" x2="60989" y2="93216"/>
                        <a14:foregroundMark x1="48077" y1="96985" x2="52060" y2="97236"/>
                        <a14:foregroundMark x1="32830" y1="93467" x2="40797" y2="93342"/>
                        <a14:foregroundMark x1="40797" y1="93342" x2="41896" y2="93719"/>
                        <a14:foregroundMark x1="28846" y1="90829" x2="31319" y2="92714"/>
                        <a14:foregroundMark x1="28022" y1="89824" x2="28022" y2="89322"/>
                        <a14:foregroundMark x1="77885" y1="20226" x2="78709" y2="21482"/>
                        <a14:backgroundMark x1="33791" y1="24121" x2="31319" y2="30779"/>
                        <a14:backgroundMark x1="81868" y1="20352" x2="81868" y2="20352"/>
                        <a14:backgroundMark x1="60852" y1="95854" x2="60852" y2="95854"/>
                        <a14:backgroundMark x1="33242" y1="36935" x2="33242" y2="36935"/>
                        <a14:backgroundMark x1="35302" y1="38568" x2="35302" y2="38568"/>
                        <a14:backgroundMark x1="44093" y1="95729" x2="44093" y2="95729"/>
                        <a14:backgroundMark x1="69093" y1="57789" x2="69093" y2="57789"/>
                        <a14:backgroundMark x1="70742" y1="56533" x2="70742" y2="56533"/>
                        <a14:backgroundMark x1="72115" y1="54271" x2="72115" y2="54271"/>
                        <a14:backgroundMark x1="70330" y1="56156" x2="70330" y2="56156"/>
                      </a14:backgroundRemoval>
                    </a14:imgEffect>
                  </a14:imgLayer>
                </a14:imgProps>
              </a:ext>
            </a:extLst>
          </a:blip>
          <a:srcRect l="13765" r="15733"/>
          <a:stretch/>
        </p:blipFill>
        <p:spPr>
          <a:xfrm>
            <a:off x="9499002" y="2621843"/>
            <a:ext cx="2148058" cy="3331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94F1-3F69-4F15-9A4E-0BBE1454F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3" b="96685" l="9753" r="89973">
                        <a14:foregroundMark x1="46566" y1="31354" x2="50687" y2="29282"/>
                        <a14:foregroundMark x1="44505" y1="93785" x2="46154" y2="84669"/>
                        <a14:foregroundMark x1="68819" y1="96133" x2="71566" y2="93094"/>
                        <a14:foregroundMark x1="48077" y1="96823" x2="48214" y2="95304"/>
                        <a14:foregroundMark x1="68681" y1="96823" x2="70604" y2="95580"/>
                        <a14:foregroundMark x1="51648" y1="28039" x2="54945" y2="33425"/>
                        <a14:foregroundMark x1="46703" y1="7182" x2="57967" y2="5663"/>
                      </a14:backgroundRemoval>
                    </a14:imgEffect>
                  </a14:imgLayer>
                </a14:imgProps>
              </a:ext>
            </a:extLst>
          </a:blip>
          <a:srcRect l="9364" r="14104"/>
          <a:stretch/>
        </p:blipFill>
        <p:spPr>
          <a:xfrm>
            <a:off x="7433880" y="2954463"/>
            <a:ext cx="2819909" cy="3664436"/>
          </a:xfrm>
          <a:prstGeom prst="rect">
            <a:avLst/>
          </a:prstGeom>
        </p:spPr>
      </p:pic>
      <p:pic>
        <p:nvPicPr>
          <p:cNvPr id="16" name="Объект 6">
            <a:extLst>
              <a:ext uri="{FF2B5EF4-FFF2-40B4-BE49-F238E27FC236}">
                <a16:creationId xmlns:a16="http://schemas.microsoft.com/office/drawing/2014/main" id="{CA271DBA-3BD0-4453-A24E-E5574F3229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252" b="95005" l="62867" r="94200">
                        <a14:foregroundMark x1="76867" y1="55137" x2="76867" y2="55137"/>
                        <a14:foregroundMark x1="79133" y1="53252" x2="79133" y2="53252"/>
                        <a14:foregroundMark x1="94200" y1="69557" x2="94200" y2="69557"/>
                        <a14:foregroundMark x1="80600" y1="93025" x2="80600" y2="93025"/>
                        <a14:foregroundMark x1="62933" y1="73704" x2="62933" y2="73704"/>
                        <a14:foregroundMark x1="78467" y1="95005" x2="78467" y2="95005"/>
                      </a14:backgroundRemoval>
                    </a14:imgEffect>
                  </a14:imgLayer>
                </a14:imgProps>
              </a:ext>
            </a:extLst>
          </a:blip>
          <a:srcRect l="59868" t="50991" r="2964" b="2749"/>
          <a:stretch/>
        </p:blipFill>
        <p:spPr>
          <a:xfrm>
            <a:off x="4444824" y="4493243"/>
            <a:ext cx="2376540" cy="1985704"/>
          </a:xfrm>
          <a:prstGeom prst="rect">
            <a:avLst/>
          </a:prstGeom>
        </p:spPr>
      </p:pic>
      <p:pic>
        <p:nvPicPr>
          <p:cNvPr id="17" name="Объект 6">
            <a:extLst>
              <a:ext uri="{FF2B5EF4-FFF2-40B4-BE49-F238E27FC236}">
                <a16:creationId xmlns:a16="http://schemas.microsoft.com/office/drawing/2014/main" id="{C379DAC1-2C2F-4388-BE57-09146EE7CC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94" b="48728" l="67667" r="93467">
                        <a14:foregroundMark x1="80200" y1="16777" x2="80200" y2="16588"/>
                        <a14:foregroundMark x1="93467" y1="31197" x2="93467" y2="31197"/>
                        <a14:foregroundMark x1="82067" y1="48728" x2="82067" y2="48728"/>
                        <a14:foregroundMark x1="67667" y1="32234" x2="67667" y2="32234"/>
                      </a14:backgroundRemoval>
                    </a14:imgEffect>
                  </a14:imgLayer>
                </a14:imgProps>
              </a:ext>
            </a:extLst>
          </a:blip>
          <a:srcRect l="65039" t="14283" r="4342" b="49245"/>
          <a:stretch/>
        </p:blipFill>
        <p:spPr>
          <a:xfrm>
            <a:off x="4731011" y="3484998"/>
            <a:ext cx="1804165" cy="1520130"/>
          </a:xfrm>
          <a:prstGeom prst="rect">
            <a:avLst/>
          </a:prstGeom>
        </p:spPr>
      </p:pic>
      <p:pic>
        <p:nvPicPr>
          <p:cNvPr id="18" name="Объект 6">
            <a:extLst>
              <a:ext uri="{FF2B5EF4-FFF2-40B4-BE49-F238E27FC236}">
                <a16:creationId xmlns:a16="http://schemas.microsoft.com/office/drawing/2014/main" id="{E19C5AEB-3B41-43DC-9D94-E8E30968E9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02" b="89067" l="37667" r="57600">
                        <a14:foregroundMark x1="47400" y1="63996" x2="47400" y2="63996"/>
                        <a14:foregroundMark x1="57600" y1="75778" x2="57600" y2="75778"/>
                        <a14:foregroundMark x1="48133" y1="89067" x2="48133" y2="89067"/>
                        <a14:foregroundMark x1="37667" y1="76532" x2="37667" y2="76532"/>
                      </a14:backgroundRemoval>
                    </a14:imgEffect>
                  </a14:imgLayer>
                </a14:imgProps>
              </a:ext>
            </a:extLst>
          </a:blip>
          <a:srcRect l="35502" t="61109" r="41083" b="8488"/>
          <a:stretch/>
        </p:blipFill>
        <p:spPr>
          <a:xfrm>
            <a:off x="4948074" y="2695047"/>
            <a:ext cx="1357636" cy="1246871"/>
          </a:xfrm>
          <a:prstGeom prst="rect">
            <a:avLst/>
          </a:prstGeom>
        </p:spPr>
      </p:pic>
      <p:pic>
        <p:nvPicPr>
          <p:cNvPr id="19" name="Объект 6">
            <a:extLst>
              <a:ext uri="{FF2B5EF4-FFF2-40B4-BE49-F238E27FC236}">
                <a16:creationId xmlns:a16="http://schemas.microsoft.com/office/drawing/2014/main" id="{5E21972E-64D9-4B0B-8662-41CFAE10EC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65" b="11898" l="78387" r="88647">
                        <a14:foregroundMark x1="79600" y1="9425" x2="79600" y2="9425"/>
                        <a14:foregroundMark x1="80600" y1="8388" x2="80600" y2="8388"/>
                      </a14:backgroundRemoval>
                    </a14:imgEffect>
                  </a14:imgLayer>
                </a14:imgProps>
              </a:ext>
            </a:extLst>
          </a:blip>
          <a:srcRect l="77105" t="5223" r="10071" b="87360"/>
          <a:stretch/>
        </p:blipFill>
        <p:spPr>
          <a:xfrm>
            <a:off x="5215809" y="2981063"/>
            <a:ext cx="824800" cy="337419"/>
          </a:xfrm>
          <a:prstGeom prst="rect">
            <a:avLst/>
          </a:prstGeom>
        </p:spPr>
      </p:pic>
      <p:pic>
        <p:nvPicPr>
          <p:cNvPr id="20" name="Объект 6">
            <a:extLst>
              <a:ext uri="{FF2B5EF4-FFF2-40B4-BE49-F238E27FC236}">
                <a16:creationId xmlns:a16="http://schemas.microsoft.com/office/drawing/2014/main" id="{D5006E76-E770-447B-9811-C22DE9C1B7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16" b="40622" l="39333" r="52733">
                        <a14:foregroundMark x1="39333" y1="36569" x2="39333" y2="36569"/>
                      </a14:backgroundRemoval>
                    </a14:imgEffect>
                  </a14:imgLayer>
                </a14:imgProps>
              </a:ext>
            </a:extLst>
          </a:blip>
          <a:srcRect l="38342" t="31594" r="45628" b="58311"/>
          <a:stretch/>
        </p:blipFill>
        <p:spPr>
          <a:xfrm>
            <a:off x="4976583" y="3202957"/>
            <a:ext cx="755547" cy="336562"/>
          </a:xfrm>
          <a:prstGeom prst="rect">
            <a:avLst/>
          </a:prstGeom>
        </p:spPr>
      </p:pic>
      <p:pic>
        <p:nvPicPr>
          <p:cNvPr id="21" name="Объект 6">
            <a:extLst>
              <a:ext uri="{FF2B5EF4-FFF2-40B4-BE49-F238E27FC236}">
                <a16:creationId xmlns:a16="http://schemas.microsoft.com/office/drawing/2014/main" id="{D24A54D8-CA5A-4930-8C7A-08FCEA728D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3" b="14523" l="67008" r="72487">
                        <a14:foregroundMark x1="68533" y1="10839" x2="69667" y2="10839"/>
                        <a14:foregroundMark x1="70400" y1="11216" x2="70267" y2="9802"/>
                        <a14:foregroundMark x1="69667" y1="11216" x2="69533" y2="10462"/>
                        <a14:foregroundMark x1="69800" y1="11027" x2="69800" y2="11027"/>
                        <a14:foregroundMark x1="68333" y1="9991" x2="70533" y2="9991"/>
                      </a14:backgroundRemoval>
                    </a14:imgEffect>
                  </a14:imgLayer>
                </a14:imgProps>
              </a:ext>
            </a:extLst>
          </a:blip>
          <a:srcRect l="66323" t="6254" r="26828" b="84558"/>
          <a:stretch/>
        </p:blipFill>
        <p:spPr>
          <a:xfrm>
            <a:off x="5437637" y="3455115"/>
            <a:ext cx="322825" cy="306298"/>
          </a:xfrm>
          <a:prstGeom prst="rect">
            <a:avLst/>
          </a:prstGeom>
        </p:spPr>
      </p:pic>
      <p:pic>
        <p:nvPicPr>
          <p:cNvPr id="22" name="Объект 6">
            <a:extLst>
              <a:ext uri="{FF2B5EF4-FFF2-40B4-BE49-F238E27FC236}">
                <a16:creationId xmlns:a16="http://schemas.microsoft.com/office/drawing/2014/main" id="{A9D2B22B-8F2F-44ED-882A-8800E7A938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62498" r="67341" b="21787"/>
          <a:stretch/>
        </p:blipFill>
        <p:spPr>
          <a:xfrm>
            <a:off x="6092852" y="3941918"/>
            <a:ext cx="1318774" cy="523947"/>
          </a:xfrm>
          <a:prstGeom prst="rect">
            <a:avLst/>
          </a:prstGeom>
        </p:spPr>
      </p:pic>
      <p:pic>
        <p:nvPicPr>
          <p:cNvPr id="23" name="Объект 6">
            <a:extLst>
              <a:ext uri="{FF2B5EF4-FFF2-40B4-BE49-F238E27FC236}">
                <a16:creationId xmlns:a16="http://schemas.microsoft.com/office/drawing/2014/main" id="{E014ED43-74B2-4374-ABD2-8187F3426FB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10" b="92083" l="6267" r="30467">
                        <a14:foregroundMark x1="6267" y1="82281" x2="7000" y2="82281"/>
                        <a14:foregroundMark x1="11533" y1="92177" x2="12533" y2="90763"/>
                        <a14:foregroundMark x1="30467" y1="83318" x2="30467" y2="83318"/>
                        <a14:foregroundMark x1="10067" y1="66635" x2="24467" y2="70688"/>
                        <a14:foregroundMark x1="25605" y1="68024" x2="26400" y2="66164"/>
                        <a14:backgroundMark x1="24800" y1="69746" x2="24800" y2="69746"/>
                        <a14:backgroundMark x1="24667" y1="69086" x2="24667" y2="69086"/>
                        <a14:backgroundMark x1="24933" y1="69274" x2="25533" y2="69746"/>
                        <a14:backgroundMark x1="25067" y1="69746" x2="25067" y2="70500"/>
                      </a14:backgroundRemoval>
                    </a14:imgEffect>
                  </a14:imgLayer>
                </a14:imgProps>
              </a:ext>
            </a:extLst>
          </a:blip>
          <a:srcRect l="4679" t="77183" r="67341" b="5569"/>
          <a:stretch/>
        </p:blipFill>
        <p:spPr>
          <a:xfrm>
            <a:off x="3779709" y="3969296"/>
            <a:ext cx="1318774" cy="575032"/>
          </a:xfrm>
          <a:prstGeom prst="rect">
            <a:avLst/>
          </a:prstGeom>
        </p:spPr>
      </p:pic>
      <p:pic>
        <p:nvPicPr>
          <p:cNvPr id="24" name="Объект 6">
            <a:extLst>
              <a:ext uri="{FF2B5EF4-FFF2-40B4-BE49-F238E27FC236}">
                <a16:creationId xmlns:a16="http://schemas.microsoft.com/office/drawing/2014/main" id="{E71EAD1B-E5FB-456E-B9ED-76496C31223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3" b="57493" l="41267" r="62867">
                        <a14:foregroundMark x1="52600" y1="7823" x2="52600" y2="7823"/>
                        <a14:foregroundMark x1="43267" y1="16682" x2="52600" y2="20829"/>
                        <a14:foregroundMark x1="54333" y1="28275" x2="51000" y2="15457"/>
                        <a14:foregroundMark x1="51000" y1="15457" x2="50867" y2="15457"/>
                        <a14:foregroundMark x1="59867" y1="54006" x2="59600" y2="44109"/>
                        <a14:foregroundMark x1="60933" y1="57493" x2="60933" y2="57493"/>
                        <a14:foregroundMark x1="62933" y1="46371" x2="62933" y2="46371"/>
                        <a14:foregroundMark x1="41267" y1="17342" x2="41267" y2="17342"/>
                      </a14:backgroundRemoval>
                    </a14:imgEffect>
                  </a14:imgLayer>
                </a14:imgProps>
              </a:ext>
            </a:extLst>
          </a:blip>
          <a:srcRect l="38779" t="5223" r="34845" b="39357"/>
          <a:stretch/>
        </p:blipFill>
        <p:spPr>
          <a:xfrm>
            <a:off x="10633278" y="979835"/>
            <a:ext cx="1498475" cy="222701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CE888E3-6E7D-4CB6-ABE1-8FBD0B12C0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018" b="98903" l="2449" r="99048">
                        <a14:foregroundMark x1="5442" y1="77366" x2="9932" y2="46365"/>
                        <a14:foregroundMark x1="2585" y1="90398" x2="4354" y2="87517"/>
                        <a14:foregroundMark x1="30748" y1="90535" x2="30476" y2="87517"/>
                        <a14:foregroundMark x1="15238" y1="7133" x2="80544" y2="14266"/>
                        <a14:foregroundMark x1="17007" y1="3018" x2="17007" y2="3018"/>
                        <a14:foregroundMark x1="89796" y1="57202" x2="95238" y2="95748"/>
                        <a14:foregroundMark x1="69932" y1="98903" x2="68980" y2="97668"/>
                        <a14:foregroundMark x1="98639" y1="96845" x2="99048" y2="96433"/>
                        <a14:backgroundMark x1="33061" y1="65021" x2="33061" y2="65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145" y="798181"/>
            <a:ext cx="1464220" cy="1452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B6515-EE7C-4542-85E5-A2EBC02218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125" b="93625" l="9936" r="91667">
                        <a14:foregroundMark x1="8013" y1="73625" x2="15385" y2="81125"/>
                        <a14:foregroundMark x1="15385" y1="81125" x2="25481" y2="87125"/>
                        <a14:foregroundMark x1="25481" y1="87125" x2="60096" y2="93750"/>
                        <a14:foregroundMark x1="60096" y1="93750" x2="72917" y2="91375"/>
                        <a14:foregroundMark x1="72917" y1="91375" x2="83814" y2="85750"/>
                        <a14:foregroundMark x1="83814" y1="85750" x2="91026" y2="78750"/>
                        <a14:foregroundMark x1="91026" y1="78750" x2="91667" y2="77000"/>
                        <a14:foregroundMark x1="62340" y1="93000" x2="45833" y2="93625"/>
                        <a14:foregroundMark x1="42788" y1="10375" x2="43910" y2="6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43" y="2338651"/>
            <a:ext cx="3704875" cy="47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833 L 0.42213 0.5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3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27617 0.427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21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14948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546 L 0.00417 0.297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09 L -0.13164 0.31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16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8502 0.34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17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2.96296E-6 L -0.38112 0.437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218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1081 0.381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5255 L -0.4039 0.2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Шушуновы</dc:creator>
  <cp:lastModifiedBy>Шушуновы</cp:lastModifiedBy>
  <cp:revision>12</cp:revision>
  <dcterms:created xsi:type="dcterms:W3CDTF">2025-01-20T14:20:18Z</dcterms:created>
  <dcterms:modified xsi:type="dcterms:W3CDTF">2025-01-22T09:17:11Z</dcterms:modified>
</cp:coreProperties>
</file>